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144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5DD1-7E8C-4E0E-AC42-D25E2D23B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DF84F9-1FA6-43A8-AA3D-17471CF0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7C81F-697F-4331-9E90-5A9758F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BE433-704D-4581-9041-785C7706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A638-7E5C-4D7A-BD04-84527925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1DD679-CF5F-4728-B2D4-74A59C8AA764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49EE5-EEC2-443D-9313-90E12BA3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CBD91-E9A3-49AD-9D09-FEAE54E24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566D6-B223-48B0-9E1D-56BCB34A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0C874-36FE-4089-97AB-E47301D8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4D597-257B-45BB-8CB3-B9EF7FC2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2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8A889-661D-4791-A9E7-9B42A4C74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F3AE5-6380-4FB9-ABF4-EC388CF6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4DAE0-601F-4190-BD55-ADE4B159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58AEE-3BA1-4FB1-83B8-FEE76F6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3FB1E-D92F-4F2D-87A2-037BFC9B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7BBC-EAF4-4706-9A35-3EDEB9BE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D6491-6A6D-4790-806D-51ED6B0C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801B7-6973-4410-9B0B-EC113A1E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254B2-CAAE-4193-9A64-CD991911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5260A-4D9C-45F7-825E-7E15725C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4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4384B-C873-45E5-A1A0-5DD92718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B99C9-373D-402C-BB66-AE143EC4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0B14D-A9AE-4FA8-AF0D-735A21BE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132-7A59-47A8-AB05-9A86EE63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4FC6-2939-40B6-B363-E6473C43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5A8F9-F0EA-4B5B-B636-E7E24612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F676B-2624-413D-95F9-1160180C7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DE976-CD94-469C-B1BC-52F53E80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9A529-313C-42BC-8635-B8D80577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7FD2A-0D88-466C-82DB-AA3B335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41E55-28CD-4044-8B2C-924FF22A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2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D4D8-328F-449A-B625-417F501B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1BAC4-C272-4D1C-A79A-9900D44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F76A4-78C1-444F-9963-262E2C8D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15728-7077-4E1C-A123-D3A40DA80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D536E5-3C9B-49CB-B259-E8E24D357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57117-9F49-4872-8925-F2144E7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FAB5E6-B474-46FF-91CE-4AC1399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903F8-2CED-4944-8803-BFFDE01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C43BE-2D44-432A-9BAF-8ADDFF58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5B03B-C30D-4525-A93B-17A88E5A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D9C74-18F6-4A0A-AE84-04A94D23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39F4A-EAD9-4F4B-9867-C594D0A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B1E66A-15CA-4D55-A709-FF51FBF0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18A9E8-F086-4469-BB39-320A124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7C691-E108-4751-BAFC-564764BF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449C9-C1DC-4B3A-ABBB-C34802A3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9FD69-F684-466E-AB3D-A075CB0B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10F31-61E7-4A7C-96A9-D45EEDE3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9270B-1296-414C-B3AF-0897FCA2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ECB90-5ADC-49D5-989F-C792DA67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44365-E8B0-49BE-A9F9-0AB31B2D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B7A1-BB0C-429C-8D16-6757197B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B77417-6076-4A91-88FB-58EA34C7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101D7-2FD4-4739-84A9-F21A56FC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6634-12A7-4F80-9152-69CE350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F8D77-E20A-45BC-80F0-FF70BE3E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A0A0D-3BED-46FB-9407-E82F8D8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D55ACA-0398-415A-8E70-FD2E8E10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33EFD-4646-4FFA-BA61-EBEC1137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B603B-013B-42BF-A147-65EE63B3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92031-42F2-4649-AFAA-E53CA8BD9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4C6D-81B6-45A5-AE6A-C3F17055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DF3494-A892-45AC-82D6-344BACE589C5}"/>
              </a:ext>
            </a:extLst>
          </p:cNvPr>
          <p:cNvGrpSpPr/>
          <p:nvPr/>
        </p:nvGrpSpPr>
        <p:grpSpPr>
          <a:xfrm>
            <a:off x="729176" y="239151"/>
            <a:ext cx="10733649" cy="520505"/>
            <a:chOff x="773724" y="239151"/>
            <a:chExt cx="10733649" cy="5205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5FA42D-24C2-4505-9C6A-1A44FBC3CB91}"/>
                </a:ext>
              </a:extLst>
            </p:cNvPr>
            <p:cNvSpPr/>
            <p:nvPr/>
          </p:nvSpPr>
          <p:spPr>
            <a:xfrm>
              <a:off x="773724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553122-4E5F-4E0B-9BEC-222C8A380E2B}"/>
                </a:ext>
              </a:extLst>
            </p:cNvPr>
            <p:cNvSpPr/>
            <p:nvPr/>
          </p:nvSpPr>
          <p:spPr>
            <a:xfrm>
              <a:off x="3063241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경제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56F7D3-885B-468F-823F-83C45123C435}"/>
                </a:ext>
              </a:extLst>
            </p:cNvPr>
            <p:cNvSpPr/>
            <p:nvPr/>
          </p:nvSpPr>
          <p:spPr>
            <a:xfrm>
              <a:off x="5352758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사회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5C82D9-E738-4C66-A29B-09525DE3596D}"/>
                </a:ext>
              </a:extLst>
            </p:cNvPr>
            <p:cNvSpPr/>
            <p:nvPr/>
          </p:nvSpPr>
          <p:spPr>
            <a:xfrm>
              <a:off x="7642275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생활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문화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AF8D1D-A2C6-40EC-8EC5-266BE0157DB0}"/>
                </a:ext>
              </a:extLst>
            </p:cNvPr>
            <p:cNvSpPr/>
            <p:nvPr/>
          </p:nvSpPr>
          <p:spPr>
            <a:xfrm>
              <a:off x="9931792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IT/</a:t>
              </a:r>
              <a:r>
                <a:rPr lang="ko-KR" altLang="en-US" dirty="0">
                  <a:solidFill>
                    <a:schemeClr val="tx1"/>
                  </a:solidFill>
                </a:rPr>
                <a:t>과학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5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71C363-5281-4411-BB11-6A92D8A267AF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0DD0A-755E-4EFD-A7CA-17ED6999397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620ADA-92A1-443B-921F-EC50AFD3A86C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뉴스</a:t>
            </a:r>
            <a:r>
              <a:rPr lang="en-US" altLang="ko-KR" dirty="0">
                <a:solidFill>
                  <a:schemeClr val="tx1"/>
                </a:solidFill>
              </a:rPr>
              <a:t>1 - 1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3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5E887-95FA-4DB1-BBA6-D3860BE53E5E}"/>
              </a:ext>
            </a:extLst>
          </p:cNvPr>
          <p:cNvSpPr/>
          <p:nvPr/>
        </p:nvSpPr>
        <p:spPr>
          <a:xfrm>
            <a:off x="1959429" y="1756229"/>
            <a:ext cx="8476342" cy="3846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EE01FF-F3F1-4513-A4C1-8330DCC504C3}"/>
              </a:ext>
            </a:extLst>
          </p:cNvPr>
          <p:cNvSpPr/>
          <p:nvPr/>
        </p:nvSpPr>
        <p:spPr>
          <a:xfrm>
            <a:off x="3371226" y="239019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생활로 들어온 블록체인</a:t>
            </a:r>
            <a:r>
              <a:rPr lang="en-US" altLang="ko-KR" b="1" dirty="0">
                <a:solidFill>
                  <a:srgbClr val="0070C0"/>
                </a:solidFill>
                <a:latin typeface="Helvetica Neue"/>
              </a:rPr>
              <a:t>…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낚시성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맛집추천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싹 걸렀다</a:t>
            </a:r>
          </a:p>
        </p:txBody>
      </p:sp>
    </p:spTree>
    <p:extLst>
      <p:ext uri="{BB962C8B-B14F-4D97-AF65-F5344CB8AC3E}">
        <p14:creationId xmlns:p14="http://schemas.microsoft.com/office/powerpoint/2010/main" val="7005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5E887-95FA-4DB1-BBA6-D3860BE53E5E}"/>
              </a:ext>
            </a:extLst>
          </p:cNvPr>
          <p:cNvSpPr/>
          <p:nvPr/>
        </p:nvSpPr>
        <p:spPr>
          <a:xfrm>
            <a:off x="1959429" y="1756229"/>
            <a:ext cx="8476342" cy="3846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EE01FF-F3F1-4513-A4C1-8330DCC504C3}"/>
              </a:ext>
            </a:extLst>
          </p:cNvPr>
          <p:cNvSpPr/>
          <p:nvPr/>
        </p:nvSpPr>
        <p:spPr>
          <a:xfrm>
            <a:off x="3371226" y="239019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생활로 들어온 블록체인</a:t>
            </a:r>
            <a:r>
              <a:rPr lang="en-US" altLang="ko-KR" b="1" dirty="0">
                <a:solidFill>
                  <a:srgbClr val="0070C0"/>
                </a:solidFill>
                <a:latin typeface="Helvetica Neue"/>
              </a:rPr>
              <a:t>…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낚시성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맛집추천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싹 걸렀다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CE47F1-2964-4FB3-96E0-F36F3264132E}"/>
              </a:ext>
            </a:extLst>
          </p:cNvPr>
          <p:cNvSpPr/>
          <p:nvPr/>
        </p:nvSpPr>
        <p:spPr>
          <a:xfrm>
            <a:off x="3208342" y="2353129"/>
            <a:ext cx="5775318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8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5E887-95FA-4DB1-BBA6-D3860BE53E5E}"/>
              </a:ext>
            </a:extLst>
          </p:cNvPr>
          <p:cNvSpPr/>
          <p:nvPr/>
        </p:nvSpPr>
        <p:spPr>
          <a:xfrm>
            <a:off x="1959429" y="1756229"/>
            <a:ext cx="8476342" cy="3846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EE01FF-F3F1-4513-A4C1-8330DCC504C3}"/>
              </a:ext>
            </a:extLst>
          </p:cNvPr>
          <p:cNvSpPr/>
          <p:nvPr/>
        </p:nvSpPr>
        <p:spPr>
          <a:xfrm>
            <a:off x="3371226" y="239019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생활로 들어온 블록체인</a:t>
            </a:r>
            <a:r>
              <a:rPr lang="en-US" altLang="ko-KR" b="1" dirty="0">
                <a:solidFill>
                  <a:srgbClr val="0070C0"/>
                </a:solidFill>
                <a:latin typeface="Helvetica Neue"/>
              </a:rPr>
              <a:t>…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낚시성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맛집추천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싹 걸렀다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CE47F1-2964-4FB3-96E0-F36F3264132E}"/>
              </a:ext>
            </a:extLst>
          </p:cNvPr>
          <p:cNvSpPr/>
          <p:nvPr/>
        </p:nvSpPr>
        <p:spPr>
          <a:xfrm>
            <a:off x="3208342" y="2353129"/>
            <a:ext cx="5775318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3128E-7195-4719-9788-AF06203E4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1" t="16535" r="38572"/>
          <a:stretch/>
        </p:blipFill>
        <p:spPr>
          <a:xfrm>
            <a:off x="-50117" y="-88491"/>
            <a:ext cx="12242117" cy="129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285</Words>
  <Application>Microsoft Office PowerPoint</Application>
  <PresentationFormat>와이드스크린</PresentationFormat>
  <Paragraphs>152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임가득</dc:creator>
  <cp:lastModifiedBy>임가득</cp:lastModifiedBy>
  <cp:revision>6</cp:revision>
  <dcterms:created xsi:type="dcterms:W3CDTF">2018-04-08T10:04:18Z</dcterms:created>
  <dcterms:modified xsi:type="dcterms:W3CDTF">2018-04-08T10:56:18Z</dcterms:modified>
</cp:coreProperties>
</file>