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7" r:id="rId3"/>
    <p:sldId id="258" r:id="rId4"/>
    <p:sldId id="260" r:id="rId5"/>
    <p:sldId id="259" r:id="rId6"/>
    <p:sldId id="289" r:id="rId7"/>
    <p:sldId id="278" r:id="rId8"/>
    <p:sldId id="308" r:id="rId9"/>
    <p:sldId id="303" r:id="rId10"/>
    <p:sldId id="290" r:id="rId11"/>
    <p:sldId id="295" r:id="rId12"/>
    <p:sldId id="300" r:id="rId13"/>
    <p:sldId id="301" r:id="rId14"/>
    <p:sldId id="305" r:id="rId15"/>
    <p:sldId id="306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53" autoAdjust="0"/>
  </p:normalViewPr>
  <p:slideViewPr>
    <p:cSldViewPr snapToGrid="0">
      <p:cViewPr>
        <p:scale>
          <a:sx n="66" d="100"/>
          <a:sy n="66" d="100"/>
        </p:scale>
        <p:origin x="102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2018. 5. 2.</a:t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>
                <a:latin typeface="+mj-ea"/>
              </a:rPr>
              <a:t>임가득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8517" y="4933404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R</a:t>
            </a:r>
            <a:r>
              <a:rPr lang="ko-KR" altLang="en-US" sz="2000" dirty="0"/>
              <a:t>스크립트 파일 첫째줄에 </a:t>
            </a:r>
            <a:r>
              <a:rPr lang="ko-KR" altLang="en-US" sz="2000" dirty="0" err="1"/>
              <a:t>쉬뱅</a:t>
            </a:r>
            <a:r>
              <a:rPr lang="en-US" altLang="ko-KR" sz="2000" dirty="0"/>
              <a:t>(#!)</a:t>
            </a:r>
            <a:r>
              <a:rPr lang="ko-KR" altLang="en-US" sz="2000" dirty="0"/>
              <a:t>을 추가하여</a:t>
            </a:r>
            <a:r>
              <a:rPr lang="en-US" altLang="ko-KR" sz="2000" dirty="0"/>
              <a:t> </a:t>
            </a:r>
            <a:r>
              <a:rPr lang="ko-KR" altLang="en-US" sz="2000" dirty="0"/>
              <a:t>이 파일에 사용할 명령어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해석기를 </a:t>
            </a:r>
            <a:r>
              <a:rPr lang="en-US" altLang="ko-KR" sz="2000" dirty="0" err="1"/>
              <a:t>Rscript</a:t>
            </a:r>
            <a:r>
              <a:rPr lang="ko-KR" altLang="en-US" sz="2000" dirty="0"/>
              <a:t>로 지정함</a:t>
            </a:r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4F7CEC-5202-4F2E-9695-79CA28B72281}"/>
              </a:ext>
            </a:extLst>
          </p:cNvPr>
          <p:cNvCxnSpPr>
            <a:cxnSpLocks/>
          </p:cNvCxnSpPr>
          <p:nvPr/>
        </p:nvCxnSpPr>
        <p:spPr>
          <a:xfrm>
            <a:off x="12651583" y="2721254"/>
            <a:ext cx="1601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6A5E160-CE4F-4795-9B04-1B4797CC20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0188" y="566057"/>
            <a:ext cx="7258851" cy="41189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C90B58B-54A3-4492-9527-DA7447FB05BD}"/>
              </a:ext>
            </a:extLst>
          </p:cNvPr>
          <p:cNvSpPr/>
          <p:nvPr/>
        </p:nvSpPr>
        <p:spPr>
          <a:xfrm>
            <a:off x="2937382" y="521322"/>
            <a:ext cx="3425318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556974" y="682171"/>
            <a:ext cx="364005" cy="4455886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8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C5FA9E5-1FDF-4E9B-8D02-0FE4B27810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1211" y="1201279"/>
            <a:ext cx="5776386" cy="33873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E00FBF3-699D-49C8-B05A-7A1D6A7A2215}"/>
              </a:ext>
            </a:extLst>
          </p:cNvPr>
          <p:cNvSpPr txBox="1"/>
          <p:nvPr/>
        </p:nvSpPr>
        <p:spPr>
          <a:xfrm>
            <a:off x="2798518" y="4846320"/>
            <a:ext cx="9393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R</a:t>
            </a:r>
            <a:r>
              <a:rPr lang="ko-KR" altLang="en-US" sz="2000" dirty="0"/>
              <a:t>스크립트를 터미널에서 실행하는 </a:t>
            </a:r>
            <a:r>
              <a:rPr lang="en-US" altLang="ko-KR" sz="2000" dirty="0" err="1"/>
              <a:t>Makefile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</a:t>
            </a:r>
            <a:r>
              <a:rPr lang="ko-KR" altLang="en-US" sz="2000" dirty="0"/>
              <a:t>스크립트 파일을 실행 가능하도록 권한을 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실행 명령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7E247-AA1E-4634-9628-824229B9BE54}"/>
              </a:ext>
            </a:extLst>
          </p:cNvPr>
          <p:cNvGrpSpPr/>
          <p:nvPr/>
        </p:nvGrpSpPr>
        <p:grpSpPr>
          <a:xfrm>
            <a:off x="2556957" y="2855818"/>
            <a:ext cx="452943" cy="2236444"/>
            <a:chOff x="2612571" y="2676037"/>
            <a:chExt cx="217727" cy="217173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CA9F326-DB2C-445A-8B46-BDCE7AB97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217722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F41473C-9AC7-405F-9F9A-E610C82EE5A1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5AE274-EF1F-4952-9127-3DC867C61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108257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8F7BB33-5AEA-4BA1-A90D-20A19CDD0FF7}"/>
              </a:ext>
            </a:extLst>
          </p:cNvPr>
          <p:cNvSpPr/>
          <p:nvPr/>
        </p:nvSpPr>
        <p:spPr>
          <a:xfrm>
            <a:off x="3011211" y="1201278"/>
            <a:ext cx="5776386" cy="3387387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6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8" y="4846320"/>
            <a:ext cx="9393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R</a:t>
            </a:r>
            <a:r>
              <a:rPr lang="ko-KR" altLang="en-US" sz="2000" dirty="0"/>
              <a:t>스크립트를 터미널에서 실행하는 </a:t>
            </a:r>
            <a:r>
              <a:rPr lang="en-US" altLang="ko-KR" sz="2000" dirty="0" err="1"/>
              <a:t>Makefile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</a:t>
            </a:r>
            <a:r>
              <a:rPr lang="ko-KR" altLang="en-US" sz="2000" dirty="0"/>
              <a:t>스크립트 파일을 실행 가능하도록 권한을 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실행 명령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FA9E5-1FDF-4E9B-8D02-0FE4B27810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1211" y="1201279"/>
            <a:ext cx="5776386" cy="33873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9D7C5E-83EA-4972-8B74-9092E92F5E23}"/>
              </a:ext>
            </a:extLst>
          </p:cNvPr>
          <p:cNvSpPr/>
          <p:nvPr/>
        </p:nvSpPr>
        <p:spPr>
          <a:xfrm>
            <a:off x="4240924" y="1466193"/>
            <a:ext cx="2664372" cy="39413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644487-6C7D-4B98-9264-CBE9371E19F1}"/>
              </a:ext>
            </a:extLst>
          </p:cNvPr>
          <p:cNvGrpSpPr/>
          <p:nvPr/>
        </p:nvGrpSpPr>
        <p:grpSpPr>
          <a:xfrm>
            <a:off x="2556974" y="1663262"/>
            <a:ext cx="1683950" cy="4049590"/>
            <a:chOff x="2612571" y="2676037"/>
            <a:chExt cx="754744" cy="217173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63D4D3-0D2A-494F-B1BE-AD276152B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312D5B6-D2CC-4A7C-BA37-3922169CB646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07FC5BC-D5A0-4C3A-9825-5D2587796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108257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74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8" y="4846320"/>
            <a:ext cx="9393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R</a:t>
            </a:r>
            <a:r>
              <a:rPr lang="ko-KR" altLang="en-US" sz="2000" dirty="0"/>
              <a:t>스크립트를 터미널에서 실행하는 </a:t>
            </a:r>
            <a:r>
              <a:rPr lang="en-US" altLang="ko-KR" sz="2000" dirty="0" err="1"/>
              <a:t>Makefile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</a:t>
            </a:r>
            <a:r>
              <a:rPr lang="ko-KR" altLang="en-US" sz="2000" dirty="0"/>
              <a:t>스크립트 파일을 실행 가능하도록 권한을 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실행 명령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FA9E5-1FDF-4E9B-8D02-0FE4B27810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1211" y="1201279"/>
            <a:ext cx="5776386" cy="33873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9D7C5E-83EA-4972-8B74-9092E92F5E23}"/>
              </a:ext>
            </a:extLst>
          </p:cNvPr>
          <p:cNvSpPr/>
          <p:nvPr/>
        </p:nvSpPr>
        <p:spPr>
          <a:xfrm>
            <a:off x="4240924" y="1765740"/>
            <a:ext cx="2144110" cy="39413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644487-6C7D-4B98-9264-CBE9371E19F1}"/>
              </a:ext>
            </a:extLst>
          </p:cNvPr>
          <p:cNvGrpSpPr/>
          <p:nvPr/>
        </p:nvGrpSpPr>
        <p:grpSpPr>
          <a:xfrm>
            <a:off x="2556974" y="1962809"/>
            <a:ext cx="1683950" cy="4343398"/>
            <a:chOff x="2612571" y="2676037"/>
            <a:chExt cx="754744" cy="217173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63D4D3-0D2A-494F-B1BE-AD276152B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312D5B6-D2CC-4A7C-BA37-3922169CB646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07FC5BC-D5A0-4C3A-9825-5D2587796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108257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71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73FADA-9B55-456E-92D6-2A155A417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0602" y="940674"/>
            <a:ext cx="7664432" cy="37300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8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자바에서 </a:t>
            </a:r>
            <a:r>
              <a:rPr lang="en-US" altLang="ko-KR" sz="2000" dirty="0"/>
              <a:t>make </a:t>
            </a:r>
            <a:r>
              <a:rPr lang="ko-KR" altLang="en-US" sz="2000" dirty="0"/>
              <a:t>명령어로 </a:t>
            </a:r>
            <a:r>
              <a:rPr lang="en-US" altLang="ko-KR" sz="2000" dirty="0"/>
              <a:t>R</a:t>
            </a:r>
            <a:r>
              <a:rPr lang="ko-KR" altLang="en-US" sz="2000" dirty="0"/>
              <a:t>스크립트 실행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9D7C5E-83EA-4972-8B74-9092E92F5E23}"/>
              </a:ext>
            </a:extLst>
          </p:cNvPr>
          <p:cNvSpPr/>
          <p:nvPr/>
        </p:nvSpPr>
        <p:spPr>
          <a:xfrm>
            <a:off x="3314700" y="2002221"/>
            <a:ext cx="4145280" cy="252252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644487-6C7D-4B98-9264-CBE9371E19F1}"/>
              </a:ext>
            </a:extLst>
          </p:cNvPr>
          <p:cNvGrpSpPr/>
          <p:nvPr/>
        </p:nvGrpSpPr>
        <p:grpSpPr>
          <a:xfrm>
            <a:off x="2556974" y="2133599"/>
            <a:ext cx="757726" cy="2933701"/>
            <a:chOff x="2612571" y="2676037"/>
            <a:chExt cx="754744" cy="217173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63D4D3-0D2A-494F-B1BE-AD276152B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312D5B6-D2CC-4A7C-BA37-3922169CB646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07FC5BC-D5A0-4C3A-9825-5D2587796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4" y="4838665"/>
              <a:ext cx="276570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99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bandicam 2018-04-25 22-39-53-014">
            <a:hlinkClick r:id="" action="ppaction://media"/>
            <a:extLst>
              <a:ext uri="{FF2B5EF4-FFF2-40B4-BE49-F238E27FC236}">
                <a16:creationId xmlns:a16="http://schemas.microsoft.com/office/drawing/2014/main" id="{4599BFA4-680F-4443-A24D-FB6F485EF5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4741" y="968644"/>
            <a:ext cx="9514080" cy="49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9DB5-DB44-4A63-9973-F7272A16E283}"/>
              </a:ext>
            </a:extLst>
          </p:cNvPr>
          <p:cNvSpPr txBox="1"/>
          <p:nvPr/>
        </p:nvSpPr>
        <p:spPr>
          <a:xfrm>
            <a:off x="694614" y="1605802"/>
            <a:ext cx="1143033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흐름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일정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3200" b="1" dirty="0">
                <a:latin typeface="Franklin Gothic Demi Cond" panose="020B0706030402020204" pitchFamily="34" charset="0"/>
                <a:ea typeface="+mj-ea"/>
                <a:cs typeface="+mj-cs"/>
              </a:rPr>
              <a:t>7</a:t>
            </a:r>
            <a:r>
              <a:rPr lang="en-US" altLang="ko-KR" sz="3200" b="1" dirty="0">
                <a:latin typeface="Dubai Medium" panose="020B0603030403030204" pitchFamily="34" charset="-78"/>
                <a:ea typeface="+mj-ea"/>
                <a:cs typeface="Dubai Medium" panose="020B0603030403030204" pitchFamily="34" charset="-78"/>
              </a:rPr>
              <a:t>~</a:t>
            </a:r>
            <a:r>
              <a:rPr lang="en-US" altLang="ko-KR" sz="3200" b="1" dirty="0">
                <a:latin typeface="Franklin Gothic Demi Cond" panose="020B0706030402020204" pitchFamily="34" charset="0"/>
                <a:ea typeface="+mj-ea"/>
                <a:cs typeface="+mj-cs"/>
              </a:rPr>
              <a:t>8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주차 </a:t>
            </a:r>
            <a:r>
              <a:rPr lang="ko-KR" altLang="en-US" sz="3200" b="1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  <a:endParaRPr lang="ko-KR" altLang="en-US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76297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  <a:cs typeface="+mn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2C80B5-4611-4831-87BF-B4473701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2386" y="3156247"/>
            <a:ext cx="908315" cy="1716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2482387" y="489904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83754" y="50067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흐름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E347E6-64F5-4707-8395-912E7F0390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209" y="3409515"/>
            <a:ext cx="1360411" cy="136382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DA3B92-C419-4B09-9794-A63CB81325B3}"/>
              </a:ext>
            </a:extLst>
          </p:cNvPr>
          <p:cNvSpPr/>
          <p:nvPr/>
        </p:nvSpPr>
        <p:spPr>
          <a:xfrm>
            <a:off x="4522660" y="3816560"/>
            <a:ext cx="4901793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DA091A-1BB9-4773-9662-A9C02E02C4D2}"/>
              </a:ext>
            </a:extLst>
          </p:cNvPr>
          <p:cNvSpPr txBox="1"/>
          <p:nvPr/>
        </p:nvSpPr>
        <p:spPr>
          <a:xfrm>
            <a:off x="8704337" y="1831108"/>
            <a:ext cx="30208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357188" algn="l"/>
            <a:r>
              <a:rPr lang="ko-KR" altLang="en-US" dirty="0"/>
              <a:t>기사 제목을 선택하면</a:t>
            </a:r>
            <a:endParaRPr lang="en-US" altLang="ko-KR" dirty="0"/>
          </a:p>
          <a:p>
            <a:pPr marL="357188" algn="l"/>
            <a:r>
              <a:rPr lang="ko-KR" altLang="en-US" dirty="0"/>
              <a:t>링크를 걸어 기사 조회 가능</a:t>
            </a:r>
            <a:endParaRPr lang="en-US" altLang="ko-KR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224E4B2-0372-4223-A895-E80A24DA713A}"/>
              </a:ext>
            </a:extLst>
          </p:cNvPr>
          <p:cNvSpPr/>
          <p:nvPr/>
        </p:nvSpPr>
        <p:spPr>
          <a:xfrm>
            <a:off x="8704337" y="1829211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4E833D-9256-4BC1-B7D8-9F7ED08F98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7338" y="706869"/>
            <a:ext cx="1637166" cy="113578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00CC739-53C7-46CF-90D0-18F4E733D7C0}"/>
              </a:ext>
            </a:extLst>
          </p:cNvPr>
          <p:cNvSpPr/>
          <p:nvPr/>
        </p:nvSpPr>
        <p:spPr>
          <a:xfrm rot="8230406">
            <a:off x="3886383" y="2375660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7A765C5-6694-4C26-9CAC-A77E700978EF}"/>
              </a:ext>
            </a:extLst>
          </p:cNvPr>
          <p:cNvSpPr/>
          <p:nvPr/>
        </p:nvSpPr>
        <p:spPr>
          <a:xfrm rot="13240438">
            <a:off x="7187118" y="2366885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0A044-3134-479D-A5C7-9957229BA479}"/>
              </a:ext>
            </a:extLst>
          </p:cNvPr>
          <p:cNvSpPr txBox="1"/>
          <p:nvPr/>
        </p:nvSpPr>
        <p:spPr>
          <a:xfrm>
            <a:off x="3491594" y="1703862"/>
            <a:ext cx="16923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인터넷에서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카테고리별로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뉴스 수집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EA0C870-8CCC-447C-833A-FCFB1C010853}"/>
              </a:ext>
            </a:extLst>
          </p:cNvPr>
          <p:cNvSpPr/>
          <p:nvPr/>
        </p:nvSpPr>
        <p:spPr>
          <a:xfrm>
            <a:off x="3491594" y="1714880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A417EB-2C4F-45D9-BB55-9127106D032E}"/>
              </a:ext>
            </a:extLst>
          </p:cNvPr>
          <p:cNvGrpSpPr/>
          <p:nvPr/>
        </p:nvGrpSpPr>
        <p:grpSpPr>
          <a:xfrm>
            <a:off x="4412157" y="4271433"/>
            <a:ext cx="3137331" cy="2062103"/>
            <a:chOff x="5102949" y="4330663"/>
            <a:chExt cx="3152112" cy="2078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2E0CBE-8D6B-4EB8-80E0-0D669E7BDBE4}"/>
                </a:ext>
              </a:extLst>
            </p:cNvPr>
            <p:cNvSpPr txBox="1"/>
            <p:nvPr/>
          </p:nvSpPr>
          <p:spPr>
            <a:xfrm>
              <a:off x="5102949" y="4330663"/>
              <a:ext cx="3152112" cy="207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9388"/>
              <a:r>
                <a:rPr lang="ko-KR" altLang="en-US" sz="16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문장을 형태소별로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쪼갠 후 명사만 추출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명사 등장 회수 카운트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많이 등장한 순으로 </a:t>
              </a:r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30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위까지 나열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나열된 명사들을 기준으로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 err="1">
                  <a:latin typeface="Franklin Gothic Demi Cond" panose="020B0706030402020204" pitchFamily="34" charset="0"/>
                  <a:ea typeface="+mj-ea"/>
                  <a:cs typeface="+mj-cs"/>
                </a:rPr>
                <a:t>워드클라우드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생성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10B0EFD-ACC3-4F5D-AC97-1EA0AFE6AFD1}"/>
                </a:ext>
              </a:extLst>
            </p:cNvPr>
            <p:cNvSpPr/>
            <p:nvPr/>
          </p:nvSpPr>
          <p:spPr>
            <a:xfrm>
              <a:off x="5114579" y="4359124"/>
              <a:ext cx="359718" cy="35971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AFD9F1-A0E8-4827-B9B8-763325851EF1}"/>
              </a:ext>
            </a:extLst>
          </p:cNvPr>
          <p:cNvSpPr txBox="1"/>
          <p:nvPr/>
        </p:nvSpPr>
        <p:spPr>
          <a:xfrm>
            <a:off x="7688092" y="4907357"/>
            <a:ext cx="349802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452438" indent="-188913" algn="l">
              <a:tabLst>
                <a:tab pos="452438" algn="l"/>
              </a:tabLst>
            </a:pPr>
            <a:r>
              <a:rPr lang="en-US" altLang="ko-KR" dirty="0"/>
              <a:t>R</a:t>
            </a:r>
            <a:r>
              <a:rPr lang="ko-KR" altLang="en-US" dirty="0"/>
              <a:t>에서 만들어진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자바로 가져와서 출력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각 키워드 선택 시 해당 기사들을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언론사 별로 보여줌</a:t>
            </a:r>
            <a:endParaRPr lang="en-US" altLang="ko-KR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B9797C-867C-4423-939E-3ABA2068FFB6}"/>
              </a:ext>
            </a:extLst>
          </p:cNvPr>
          <p:cNvSpPr/>
          <p:nvPr/>
        </p:nvSpPr>
        <p:spPr>
          <a:xfrm>
            <a:off x="7691275" y="4915918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깃허브</a:t>
            </a:r>
            <a:r>
              <a:rPr lang="ko-KR" altLang="en-US" dirty="0"/>
              <a:t> 서버 </a:t>
            </a:r>
            <a:r>
              <a:rPr lang="en-US" altLang="ko-KR" dirty="0"/>
              <a:t>: </a:t>
            </a:r>
            <a:r>
              <a:rPr lang="ko-KR" altLang="en-US" dirty="0" err="1"/>
              <a:t>임가득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콜라보레이터 </a:t>
            </a:r>
            <a:r>
              <a:rPr lang="en-US" altLang="ko-KR" dirty="0"/>
              <a:t>: </a:t>
            </a:r>
            <a:r>
              <a:rPr lang="ko-KR" altLang="en-US" dirty="0"/>
              <a:t>전준</a:t>
            </a:r>
            <a:r>
              <a:rPr lang="en-US" altLang="ko-KR" dirty="0"/>
              <a:t>, </a:t>
            </a:r>
            <a:r>
              <a:rPr lang="ko-KR" altLang="en-US" dirty="0" err="1"/>
              <a:t>위종영</a:t>
            </a:r>
            <a:r>
              <a:rPr lang="en-US" altLang="ko-KR" dirty="0"/>
              <a:t>, </a:t>
            </a:r>
            <a:r>
              <a:rPr lang="ko-KR" altLang="en-US" dirty="0" err="1"/>
              <a:t>이행석</a:t>
            </a:r>
            <a:r>
              <a:rPr lang="en-US" altLang="ko-KR" dirty="0"/>
              <a:t>, </a:t>
            </a:r>
            <a:r>
              <a:rPr lang="ko-KR" altLang="en-US" dirty="0"/>
              <a:t>신태영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환경에서 마스터 </a:t>
            </a:r>
            <a:r>
              <a:rPr lang="ko-KR" altLang="en-US" dirty="0" err="1"/>
              <a:t>브랜치와</a:t>
            </a:r>
            <a:r>
              <a:rPr lang="ko-KR" altLang="en-US" dirty="0"/>
              <a:t> 각자 </a:t>
            </a:r>
            <a:r>
              <a:rPr lang="en-US" altLang="ko-KR" dirty="0"/>
              <a:t>1</a:t>
            </a:r>
            <a:r>
              <a:rPr lang="ko-KR" altLang="en-US" dirty="0"/>
              <a:t>개씩 만든 </a:t>
            </a:r>
            <a:r>
              <a:rPr lang="ko-KR" altLang="en-US" dirty="0" err="1"/>
              <a:t>브랜치를</a:t>
            </a:r>
            <a:r>
              <a:rPr lang="ko-KR" altLang="en-US" dirty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1C28A3D-F15F-4C3C-8011-4ECA3A50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69" y="500872"/>
            <a:ext cx="5482259" cy="411169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2283896" y="4684011"/>
            <a:ext cx="947630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dirty="0" err="1"/>
              <a:t>라즈베리파이</a:t>
            </a:r>
            <a:r>
              <a:rPr lang="ko-KR" altLang="en-US" dirty="0"/>
              <a:t> 전원 </a:t>
            </a:r>
            <a:r>
              <a:rPr lang="en-US" altLang="ko-KR" dirty="0"/>
              <a:t>+ </a:t>
            </a:r>
            <a:r>
              <a:rPr lang="ko-KR" altLang="en-US" dirty="0"/>
              <a:t>유선 인터넷 연결 </a:t>
            </a:r>
            <a:r>
              <a:rPr lang="en-US" altLang="ko-KR" dirty="0"/>
              <a:t>-&gt; PC</a:t>
            </a:r>
            <a:r>
              <a:rPr lang="ko-KR" altLang="en-US" dirty="0"/>
              <a:t>에서 원격 접속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60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F28D679-8F3E-4D1D-B952-616851E88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1508" y="1038217"/>
            <a:ext cx="7356942" cy="37051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4AE170-F48D-4FDB-9349-44EACC30B35A}"/>
              </a:ext>
            </a:extLst>
          </p:cNvPr>
          <p:cNvSpPr/>
          <p:nvPr/>
        </p:nvSpPr>
        <p:spPr>
          <a:xfrm>
            <a:off x="3071225" y="3747627"/>
            <a:ext cx="7386320" cy="888780"/>
          </a:xfrm>
          <a:prstGeom prst="rect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9D7C5E-83EA-4972-8B74-9092E92F5E23}"/>
              </a:ext>
            </a:extLst>
          </p:cNvPr>
          <p:cNvSpPr/>
          <p:nvPr/>
        </p:nvSpPr>
        <p:spPr>
          <a:xfrm>
            <a:off x="3078480" y="3947886"/>
            <a:ext cx="7386320" cy="23222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644487-6C7D-4B98-9264-CBE9371E19F1}"/>
              </a:ext>
            </a:extLst>
          </p:cNvPr>
          <p:cNvGrpSpPr/>
          <p:nvPr/>
        </p:nvGrpSpPr>
        <p:grpSpPr>
          <a:xfrm>
            <a:off x="2533651" y="4026695"/>
            <a:ext cx="552450" cy="1032088"/>
            <a:chOff x="2579302" y="2641950"/>
            <a:chExt cx="788013" cy="220582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63D4D3-0D2A-494F-B1BE-AD276152B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312D5B6-D2CC-4A7C-BA37-3922169CB646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41950"/>
              <a:ext cx="0" cy="2205821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07FC5BC-D5A0-4C3A-9825-5D2587796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302" y="4838666"/>
              <a:ext cx="421181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98518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/>
              <a:t>워드클라우드를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png</a:t>
            </a:r>
            <a:r>
              <a:rPr lang="en-US" altLang="ko-KR" sz="2000" dirty="0"/>
              <a:t> </a:t>
            </a:r>
            <a:r>
              <a:rPr lang="ko-KR" altLang="en-US" sz="2000" dirty="0"/>
              <a:t>이미지로 저장하는 내용 추가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465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831</Words>
  <Application>Microsoft Office PowerPoint</Application>
  <PresentationFormat>와이드스크린</PresentationFormat>
  <Paragraphs>206</Paragraphs>
  <Slides>18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함초롬바탕</vt:lpstr>
      <vt:lpstr>Algerian</vt:lpstr>
      <vt:lpstr>Arial</vt:lpstr>
      <vt:lpstr>Dubai Medium</vt:lpstr>
      <vt:lpstr>Franklin Gothic Demi Cond</vt:lpstr>
      <vt:lpstr>Office 테마</vt:lpstr>
      <vt:lpstr>  4조  오픈아이즈  2018. 5. 2.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임가득</cp:lastModifiedBy>
  <cp:revision>79</cp:revision>
  <dcterms:created xsi:type="dcterms:W3CDTF">2018-04-02T06:41:44Z</dcterms:created>
  <dcterms:modified xsi:type="dcterms:W3CDTF">2018-04-29T11:54:09Z</dcterms:modified>
</cp:coreProperties>
</file>