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57" r:id="rId3"/>
    <p:sldId id="258" r:id="rId4"/>
    <p:sldId id="260" r:id="rId5"/>
    <p:sldId id="259" r:id="rId6"/>
    <p:sldId id="278" r:id="rId7"/>
    <p:sldId id="261" r:id="rId8"/>
    <p:sldId id="280" r:id="rId9"/>
    <p:sldId id="281" r:id="rId10"/>
    <p:sldId id="279" r:id="rId11"/>
    <p:sldId id="283" r:id="rId12"/>
    <p:sldId id="282" r:id="rId13"/>
    <p:sldId id="284" r:id="rId14"/>
    <p:sldId id="285" r:id="rId15"/>
    <p:sldId id="286" r:id="rId16"/>
    <p:sldId id="287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53" autoAdjust="0"/>
  </p:normalViewPr>
  <p:slideViewPr>
    <p:cSldViewPr snapToGrid="0">
      <p:cViewPr varScale="1">
        <p:scale>
          <a:sx n="86" d="100"/>
          <a:sy n="86" d="100"/>
        </p:scale>
        <p:origin x="18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r>
              <a:rPr lang="en-US" altLang="ko-KR" sz="1400" b="1" dirty="0">
                <a:latin typeface="Franklin Gothic Demi Cond" panose="020B0706030402020204" pitchFamily="34" charset="0"/>
              </a:rPr>
              <a:t/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</a:t>
            </a:r>
            <a:r>
              <a:rPr lang="en-US" altLang="ko-KR" sz="1400" b="1" dirty="0" smtClean="0">
                <a:latin typeface="+mj-ea"/>
              </a:rPr>
              <a:t>4. 11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r>
              <a:rPr lang="en-US" altLang="ko-KR" sz="1400" b="1" dirty="0">
                <a:latin typeface="+mj-ea"/>
              </a:rPr>
              <a:t/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r>
              <a:rPr lang="en-US" altLang="ko-KR" sz="1800" b="1" dirty="0">
                <a:latin typeface="+mj-ea"/>
              </a:rPr>
              <a:t/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r>
              <a:rPr lang="en-US" altLang="ko-KR" sz="4800" b="1" dirty="0">
                <a:latin typeface="Franklin Gothic Demi Cond" panose="020B0706030402020204" pitchFamily="34" charset="0"/>
              </a:rPr>
              <a:t/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err="1" smtClean="0">
                <a:latin typeface="+mj-ea"/>
              </a:rPr>
              <a:t>위종영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3905578"/>
            <a:ext cx="754744" cy="2114333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139440" y="3806625"/>
            <a:ext cx="2479040" cy="3462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KoNLP</a:t>
            </a:r>
            <a:r>
              <a:rPr lang="en-US" altLang="ko-KR" sz="2000" dirty="0" smtClean="0"/>
              <a:t>, tm, </a:t>
            </a:r>
            <a:r>
              <a:rPr lang="en-US" altLang="ko-KR" sz="2000" dirty="0" err="1" smtClean="0"/>
              <a:t>wordcloud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stringr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추가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추출한 내용을 </a:t>
            </a:r>
            <a:r>
              <a:rPr lang="en-US" altLang="ko-KR" sz="2000" dirty="0" smtClean="0"/>
              <a:t>character</a:t>
            </a:r>
            <a:r>
              <a:rPr lang="ko-KR" altLang="en-US" sz="2000" dirty="0" smtClean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명사만 추출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명사를 추출하고 남은 배열의 빈 공간 제거</a:t>
            </a:r>
            <a:endParaRPr lang="ko-KR" altLang="en-US" sz="2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814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4267199"/>
            <a:ext cx="754744" cy="2014771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139440" y="4111425"/>
            <a:ext cx="2479040" cy="3462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KoNLP</a:t>
            </a:r>
            <a:r>
              <a:rPr lang="en-US" altLang="ko-KR" sz="2000" dirty="0" smtClean="0"/>
              <a:t>, tm, </a:t>
            </a:r>
            <a:r>
              <a:rPr lang="en-US" altLang="ko-KR" sz="2000" dirty="0" err="1" smtClean="0"/>
              <a:t>wordcloud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stringr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추가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추출한 내용을 </a:t>
            </a:r>
            <a:r>
              <a:rPr lang="en-US" altLang="ko-KR" sz="2000" dirty="0" smtClean="0"/>
              <a:t>character</a:t>
            </a:r>
            <a:r>
              <a:rPr lang="ko-KR" altLang="en-US" sz="2000" dirty="0" smtClean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명사만 추출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명사를 추출하고 남은 배열의 빈 공간 제거</a:t>
            </a:r>
            <a:endParaRPr lang="ko-KR" altLang="en-US" sz="2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431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60" y="604126"/>
            <a:ext cx="2997200" cy="2362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1660451"/>
            <a:ext cx="754744" cy="3480510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기사 내용과 관계없는 글자 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함수를 이용해 명사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문장부호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카운트 하지 않을 단어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많이 사용된 단어 순으로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위까지 정렬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0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59" y="3044142"/>
            <a:ext cx="8796419" cy="67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3359976"/>
            <a:ext cx="754744" cy="2056976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기사 내용과 관계없는 글자 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함수를 이용해 명사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문장부호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카운트 하지 않을 단어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많이 사용된 단어 순으로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위까지 정렬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0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60" y="3646025"/>
            <a:ext cx="2483542" cy="67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3977640"/>
            <a:ext cx="754744" cy="1670806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기사 내용과 관계없는 글자 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함수를 이용해 명사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문장부호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카운트 하지 않을 단어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많이 사용된 단어 순으로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위까지 정렬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5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818" t="18642" r="45739" b="41140"/>
          <a:stretch/>
        </p:blipFill>
        <p:spPr>
          <a:xfrm>
            <a:off x="2527956" y="644950"/>
            <a:ext cx="9225023" cy="41373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96381" y="-3287079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직사각형 5"/>
          <p:cNvSpPr/>
          <p:nvPr/>
        </p:nvSpPr>
        <p:spPr>
          <a:xfrm>
            <a:off x="2956560" y="4402766"/>
            <a:ext cx="7203440" cy="343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201816" y="4581235"/>
            <a:ext cx="754744" cy="1376219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49307" y="4903529"/>
            <a:ext cx="9439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기사 내용과 관계없는 글자 제거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함수를 이용해 명사 추출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문장부호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카운트 하지 않을 단어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많이 사용된 단어 순으로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위까지 정렬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워드클라우드</a:t>
            </a:r>
            <a:r>
              <a:rPr lang="ko-KR" altLang="en-US" dirty="0" smtClean="0"/>
              <a:t> 생</a:t>
            </a:r>
            <a:r>
              <a:rPr lang="ko-KR" altLang="en-US" dirty="0" smtClean="0"/>
              <a:t>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4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pic>
        <p:nvPicPr>
          <p:cNvPr id="2" name="bandicam 2018-04-09 18-49-13-1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26920" y="653144"/>
            <a:ext cx="9326864" cy="44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2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4" t="11984" r="13187" b="6222"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9" t="12151" r="18454" b="5027"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9DB5-DB44-4A63-9973-F7272A16E283}"/>
              </a:ext>
            </a:extLst>
          </p:cNvPr>
          <p:cNvSpPr txBox="1"/>
          <p:nvPr/>
        </p:nvSpPr>
        <p:spPr>
          <a:xfrm>
            <a:off x="694614" y="1668148"/>
            <a:ext cx="114303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일정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32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개발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환경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3200" b="1" dirty="0">
                <a:latin typeface="Franklin Gothic Demi Cond" panose="020B0706030402020204" pitchFamily="34" charset="0"/>
                <a:ea typeface="+mj-ea"/>
                <a:cs typeface="+mj-cs"/>
              </a:rPr>
              <a:t>5</a:t>
            </a:r>
            <a:r>
              <a:rPr lang="ko-KR" altLang="en-US" sz="32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주차 </a:t>
            </a: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  <a:endParaRPr lang="en-US" altLang="ko-KR" sz="32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32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057885" y="3120900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22545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</a:t>
            </a:r>
            <a:r>
              <a:rPr lang="ko-KR" altLang="en-US" sz="2800" b="1" dirty="0" smtClean="0">
                <a:latin typeface="Franklin Gothic Demi Cond" panose="020B0706030402020204" pitchFamily="34" charset="0"/>
                <a:ea typeface="+mj-ea"/>
                <a:cs typeface="+mj-cs"/>
              </a:rPr>
              <a:t>환경</a:t>
            </a:r>
            <a:endParaRPr lang="ko-KR" altLang="en-US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2844" t="7534" r="23609" b="33914"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 smtClean="0"/>
              <a:t>깃허브</a:t>
            </a:r>
            <a:r>
              <a:rPr lang="ko-KR" altLang="en-US" dirty="0" smtClean="0"/>
              <a:t> 서버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임가득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콜라보레이터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위종영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이행석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신태영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Bash </a:t>
            </a:r>
            <a:r>
              <a:rPr lang="ko-KR" altLang="en-US" dirty="0"/>
              <a:t>환경에서 </a:t>
            </a:r>
            <a:r>
              <a:rPr lang="ko-KR" altLang="en-US" dirty="0" smtClean="0"/>
              <a:t>마스터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각자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만든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586288"/>
            <a:ext cx="2479040" cy="251251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1803994"/>
            <a:ext cx="754744" cy="3306485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KoNLP</a:t>
            </a:r>
            <a:r>
              <a:rPr lang="en-US" altLang="ko-KR" sz="2000" dirty="0" smtClean="0"/>
              <a:t>, tm, </a:t>
            </a:r>
            <a:r>
              <a:rPr lang="en-US" altLang="ko-KR" sz="2000" dirty="0" err="1" smtClean="0"/>
              <a:t>wordcloud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stringr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추가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</a:t>
            </a:r>
            <a:r>
              <a:rPr lang="ko-KR" altLang="en-US" sz="2000" dirty="0" smtClean="0"/>
              <a:t>정의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추출한 내용을 </a:t>
            </a:r>
            <a:r>
              <a:rPr lang="en-US" altLang="ko-KR" sz="2000" dirty="0" smtClean="0"/>
              <a:t>character</a:t>
            </a:r>
            <a:r>
              <a:rPr lang="ko-KR" altLang="en-US" sz="2000" dirty="0" smtClean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명사만 추출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명사를 추출하고 남은 배열의 빈 공간 제거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0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KoNLP</a:t>
            </a:r>
            <a:r>
              <a:rPr lang="en-US" altLang="ko-KR" sz="2000" dirty="0" smtClean="0"/>
              <a:t>, tm, </a:t>
            </a:r>
            <a:r>
              <a:rPr lang="en-US" altLang="ko-KR" sz="2000" dirty="0" err="1" smtClean="0"/>
              <a:t>wordcloud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stringr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추가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추출한 내용을 </a:t>
            </a:r>
            <a:r>
              <a:rPr lang="en-US" altLang="ko-KR" sz="2000" dirty="0" smtClean="0"/>
              <a:t>character</a:t>
            </a:r>
            <a:r>
              <a:rPr lang="ko-KR" altLang="en-US" sz="2000" dirty="0" smtClean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명사만 추출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명사를 추출하고 남은 배열의 빈 공간 제거</a:t>
            </a:r>
            <a:endParaRPr lang="ko-KR" altLang="en-US" sz="2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330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3882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r>
              <a:rPr lang="en-US" altLang="ko-KR" sz="1600" b="1" dirty="0">
                <a:latin typeface="+mj-ea"/>
              </a:rPr>
              <a:t/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" b="4478"/>
          <a:stretch/>
        </p:blipFill>
        <p:spPr>
          <a:xfrm>
            <a:off x="2642151" y="586288"/>
            <a:ext cx="9336490" cy="39857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39440" y="3495554"/>
            <a:ext cx="2479040" cy="108660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3335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384696" y="3789680"/>
            <a:ext cx="754744" cy="1923172"/>
            <a:chOff x="2612571" y="2676037"/>
            <a:chExt cx="754744" cy="2171734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139440" y="3692325"/>
            <a:ext cx="2479040" cy="1481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798517" y="4846320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KoNLP</a:t>
            </a:r>
            <a:r>
              <a:rPr lang="en-US" altLang="ko-KR" sz="2000" dirty="0" smtClean="0"/>
              <a:t>, tm, </a:t>
            </a:r>
            <a:r>
              <a:rPr lang="en-US" altLang="ko-KR" sz="2000" dirty="0" err="1" smtClean="0"/>
              <a:t>wordcloud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stringr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 추가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문장을 쪼개기 위한 함수 정의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추출한 내용을 </a:t>
            </a:r>
            <a:r>
              <a:rPr lang="en-US" altLang="ko-KR" sz="2000" dirty="0" smtClean="0"/>
              <a:t>character</a:t>
            </a:r>
            <a:r>
              <a:rPr lang="ko-KR" altLang="en-US" sz="2000" dirty="0" smtClean="0"/>
              <a:t>형으로 전환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명사만 추출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ko-KR" altLang="en-US" sz="2000" dirty="0" smtClean="0"/>
              <a:t>명사를 추출하고 남은 배열의 빈 공간 제거</a:t>
            </a:r>
            <a:endParaRPr lang="ko-KR" altLang="en-US" sz="20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082157" y="3606800"/>
            <a:ext cx="1057283" cy="1778611"/>
            <a:chOff x="2612571" y="2676037"/>
            <a:chExt cx="754744" cy="2171734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574" y="4838665"/>
              <a:ext cx="407127" cy="9106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147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890</Words>
  <Application>Microsoft Office PowerPoint</Application>
  <PresentationFormat>와이드스크린</PresentationFormat>
  <Paragraphs>206</Paragraphs>
  <Slides>19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Algerian</vt:lpstr>
      <vt:lpstr>Arial</vt:lpstr>
      <vt:lpstr>Franklin Gothic Demi Cond</vt:lpstr>
      <vt:lpstr>Office 테마</vt:lpstr>
      <vt:lpstr>  4조  오픈아이즈  2018. 4. 11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jong yeong Wi</cp:lastModifiedBy>
  <cp:revision>44</cp:revision>
  <dcterms:created xsi:type="dcterms:W3CDTF">2018-04-02T06:41:44Z</dcterms:created>
  <dcterms:modified xsi:type="dcterms:W3CDTF">2018-04-09T10:00:54Z</dcterms:modified>
</cp:coreProperties>
</file>