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6" r:id="rId12"/>
    <p:sldId id="317" r:id="rId13"/>
    <p:sldId id="318" r:id="rId14"/>
    <p:sldId id="314" r:id="rId15"/>
    <p:sldId id="315" r:id="rId16"/>
    <p:sldId id="311" r:id="rId17"/>
    <p:sldId id="312" r:id="rId18"/>
    <p:sldId id="313" r:id="rId19"/>
    <p:sldId id="299" r:id="rId20"/>
    <p:sldId id="270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3" autoAdjust="0"/>
    <p:restoredTop sz="95932" autoAdjust="0"/>
  </p:normalViewPr>
  <p:slideViewPr>
    <p:cSldViewPr>
      <p:cViewPr varScale="1">
        <p:scale>
          <a:sx n="108" d="100"/>
          <a:sy n="108" d="100"/>
        </p:scale>
        <p:origin x="149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745779" y="1206051"/>
            <a:ext cx="4138684" cy="347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기존에 </a:t>
            </a:r>
            <a:r>
              <a:rPr lang="ko-KR" altLang="en-US" sz="1600" dirty="0" err="1"/>
              <a:t>지리좌표계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ko-KR" altLang="en-US" sz="1600" dirty="0"/>
              <a:t>위</a:t>
            </a:r>
            <a:r>
              <a:rPr lang="en-US" altLang="ko-KR" sz="1600" dirty="0"/>
              <a:t>/</a:t>
            </a:r>
            <a:r>
              <a:rPr lang="ko-KR" altLang="en-US" sz="1600" dirty="0"/>
              <a:t>경도 </a:t>
            </a:r>
            <a:r>
              <a:rPr lang="en-US" altLang="ko-KR" sz="1600" dirty="0"/>
              <a:t>) </a:t>
            </a:r>
            <a:r>
              <a:rPr lang="ko-KR" altLang="en-US" sz="1600" dirty="0"/>
              <a:t>데이터를 </a:t>
            </a:r>
            <a:r>
              <a:rPr lang="en-US" altLang="ko-KR" sz="1600" dirty="0" err="1"/>
              <a:t>Geopandas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to_crs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통해서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인자에 설정한 좌표계로 변경할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옆의 예시는 위</a:t>
            </a:r>
            <a:r>
              <a:rPr lang="en-US" altLang="ko-KR" sz="1600" dirty="0"/>
              <a:t>/</a:t>
            </a:r>
            <a:r>
              <a:rPr lang="ko-KR" altLang="en-US" sz="1600" dirty="0"/>
              <a:t>경도 데이터를 </a:t>
            </a:r>
            <a:r>
              <a:rPr lang="en-US" altLang="ko-KR" sz="1600" dirty="0"/>
              <a:t>m</a:t>
            </a:r>
            <a:r>
              <a:rPr lang="ko-KR" altLang="en-US" sz="1600" dirty="0"/>
              <a:t>단위로 변경한 사례입니다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통해서 저희도 지리적 데이터를 계산 가능한 데이터로 변환 후 계산을 진행할 것 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BD7310AE-C180-6F16-80C3-DC88DF14AB83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en-US" altLang="ko-KR" sz="2000" dirty="0" err="1"/>
              <a:t>Geopandas</a:t>
            </a:r>
            <a:r>
              <a:rPr lang="ko-KR" altLang="en-US" sz="2000" dirty="0"/>
              <a:t>를 통한 좌표계 변환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124DB6-D987-7189-62B4-62486271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67182"/>
            <a:ext cx="3324225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4BCAC-BFFD-52C5-9080-C38A4A55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7734"/>
            <a:ext cx="3818828" cy="1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894479" y="627534"/>
            <a:ext cx="3796310" cy="444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횡단보도 라인을 </a:t>
            </a:r>
            <a:r>
              <a:rPr lang="en-US" altLang="ko-KR" sz="1400" dirty="0"/>
              <a:t>2x+3 </a:t>
            </a:r>
            <a:r>
              <a:rPr lang="ko-KR" altLang="en-US" sz="1400" dirty="0"/>
              <a:t>이라고 가정하겠습니다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이 라인에 대한 양 끝점 정보를 가지고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임의의 점 </a:t>
            </a:r>
            <a:r>
              <a:rPr lang="en-US" altLang="ko-KR" sz="1400" dirty="0"/>
              <a:t>(k,2k+c) </a:t>
            </a:r>
            <a:r>
              <a:rPr lang="ko-KR" altLang="en-US" sz="1400" dirty="0"/>
              <a:t>와 점과 직선사이의 거리를 통해서 직선을 구할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직선은 기존 라인인 </a:t>
            </a:r>
            <a:r>
              <a:rPr lang="en-US" altLang="ko-KR" sz="1400" dirty="0"/>
              <a:t>2x+3</a:t>
            </a:r>
            <a:r>
              <a:rPr lang="ko-KR" altLang="en-US" sz="1400" dirty="0"/>
              <a:t>과 </a:t>
            </a:r>
            <a:r>
              <a:rPr lang="en-US" altLang="ko-KR" sz="1400" dirty="0"/>
              <a:t> </a:t>
            </a:r>
            <a:r>
              <a:rPr lang="ko-KR" altLang="en-US" sz="1400" dirty="0"/>
              <a:t>수직 관계입니다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이제 이 직선과</a:t>
            </a:r>
            <a:r>
              <a:rPr lang="en-US" altLang="ko-KR" sz="1400" dirty="0"/>
              <a:t>, y=2x+c </a:t>
            </a:r>
            <a:r>
              <a:rPr lang="ko-KR" altLang="en-US" sz="1400" dirty="0"/>
              <a:t>와 만나는 교점을 통해서</a:t>
            </a:r>
            <a:r>
              <a:rPr lang="en-US" altLang="ko-KR" sz="1400" dirty="0"/>
              <a:t>, 4</a:t>
            </a:r>
            <a:r>
              <a:rPr lang="ko-KR" altLang="en-US" sz="1400" dirty="0"/>
              <a:t>개의 지점을 구하는 방식으로 구상 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47E0092-7306-199B-394D-BBF4F3E81B10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네 점 구하기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FA28A-A193-29E3-94DD-4BEE1B87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82965"/>
            <a:ext cx="4259652" cy="26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0627F2-4C12-DE06-0E43-2A6CE2A3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441"/>
            <a:ext cx="4392488" cy="882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A57230-D5CF-EACF-281F-B0FD7F3D0C24}"/>
              </a:ext>
            </a:extLst>
          </p:cNvPr>
          <p:cNvSpPr txBox="1"/>
          <p:nvPr/>
        </p:nvSpPr>
        <p:spPr>
          <a:xfrm>
            <a:off x="611560" y="2715766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shp</a:t>
            </a:r>
            <a:r>
              <a:rPr lang="ko-KR" altLang="en-US" dirty="0"/>
              <a:t>파일 형식의 데이터셋을 다운받은 이후에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ko-KR" altLang="en-US" dirty="0"/>
              <a:t>에서 </a:t>
            </a:r>
            <a:r>
              <a:rPr lang="en-US" altLang="ko-KR" dirty="0"/>
              <a:t>shapefile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할 수 있도록 도와주는 </a:t>
            </a:r>
            <a:r>
              <a:rPr lang="en-US" altLang="ko-KR" dirty="0"/>
              <a:t>Manager </a:t>
            </a:r>
            <a:r>
              <a:rPr lang="ko-KR" altLang="en-US" dirty="0"/>
              <a:t>툴을 통해서 자동으로 데이터베이스 테이블을 생성할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4E3E10-E5D5-A7E5-BDC5-B535E8FB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354"/>
            <a:ext cx="333984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C4508-16DA-910D-0CD9-E4007CF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73648"/>
            <a:ext cx="4608512" cy="239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8C9E-5FB9-D6CD-BDB1-E001101A3F13}"/>
              </a:ext>
            </a:extLst>
          </p:cNvPr>
          <p:cNvSpPr txBox="1"/>
          <p:nvPr/>
        </p:nvSpPr>
        <p:spPr>
          <a:xfrm>
            <a:off x="5364088" y="1347614"/>
            <a:ext cx="352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/>
              <a:t>과정을 거치게 되면</a:t>
            </a:r>
            <a:r>
              <a:rPr lang="en-US" altLang="ko-KR" dirty="0"/>
              <a:t>, </a:t>
            </a:r>
            <a:r>
              <a:rPr lang="ko-KR" altLang="en-US" dirty="0"/>
              <a:t>테이블 배너에서 자동으로 테이블이 생성 되어있는 것을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공공 데이터셋들을 바로바로 테이블로 관리하고</a:t>
            </a:r>
            <a:r>
              <a:rPr lang="en-US" altLang="ko-KR" dirty="0"/>
              <a:t>, </a:t>
            </a:r>
            <a:r>
              <a:rPr lang="ko-KR" altLang="en-US" dirty="0"/>
              <a:t>필요하다면 데이터를 가공과정을 거쳐서 클라이언트 단에 넘겨줄 수 있는 환경을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트래킹을</a:t>
            </a:r>
            <a:r>
              <a:rPr lang="ko-KR" altLang="en-US" dirty="0"/>
              <a:t> 통해 이를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698673"/>
            <a:ext cx="2208701" cy="641498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 사각형에서 선의 길이를 </a:t>
            </a:r>
            <a:r>
              <a:rPr lang="ko-KR" altLang="en-US" sz="1200" dirty="0" err="1"/>
              <a:t>계산해야합니다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67825-D7CD-2738-473B-69F73FC8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52" y="1436880"/>
            <a:ext cx="3015600" cy="31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611560" y="656144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좌표계의 차이</a:t>
            </a:r>
            <a:endParaRPr lang="en-US" altLang="ko-KR" sz="20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3779912" y="2039918"/>
            <a:ext cx="4968552" cy="189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현재 저희는 </a:t>
            </a:r>
            <a:r>
              <a:rPr lang="en-US" altLang="ko-KR" sz="1600" dirty="0"/>
              <a:t>LINESTRING</a:t>
            </a:r>
            <a:r>
              <a:rPr lang="ko-KR" altLang="en-US" sz="1600" dirty="0"/>
              <a:t>형태로 위도</a:t>
            </a:r>
            <a:r>
              <a:rPr lang="en-US" altLang="ko-KR" sz="1600" dirty="0"/>
              <a:t>,</a:t>
            </a:r>
            <a:r>
              <a:rPr lang="ko-KR" altLang="en-US" sz="1600" dirty="0"/>
              <a:t>경도 데이터를 가지고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 위도</a:t>
            </a:r>
            <a:r>
              <a:rPr lang="en-US" altLang="ko-KR" sz="1600" dirty="0"/>
              <a:t>,</a:t>
            </a:r>
            <a:r>
              <a:rPr lang="ko-KR" altLang="en-US" sz="1600" dirty="0"/>
              <a:t>경도 데이터만으로는 계산을 진행할 수 가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좌표계 변환을 통해서 얻은 결과로 계산을 진행할 수가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657D55-3F25-E289-0A76-366008B5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7" y="2283718"/>
            <a:ext cx="3117674" cy="17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E1D6A-448D-9CE9-E6F4-24DB8DBE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7" y="1277240"/>
            <a:ext cx="4763772" cy="4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96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795</Words>
  <Application>Microsoft Office PowerPoint</Application>
  <PresentationFormat>화면 슬라이드 쇼(16:9)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윤 현식</cp:lastModifiedBy>
  <cp:revision>144</cp:revision>
  <dcterms:created xsi:type="dcterms:W3CDTF">2016-12-05T23:26:54Z</dcterms:created>
  <dcterms:modified xsi:type="dcterms:W3CDTF">2022-10-16T11:22:55Z</dcterms:modified>
</cp:coreProperties>
</file>