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4" r:id="rId6"/>
    <p:sldId id="265" r:id="rId7"/>
    <p:sldId id="309" r:id="rId8"/>
    <p:sldId id="313" r:id="rId9"/>
    <p:sldId id="315" r:id="rId10"/>
    <p:sldId id="311" r:id="rId11"/>
    <p:sldId id="312" r:id="rId12"/>
    <p:sldId id="299" r:id="rId13"/>
    <p:sldId id="307" r:id="rId14"/>
    <p:sldId id="300" r:id="rId15"/>
    <p:sldId id="308" r:id="rId16"/>
    <p:sldId id="262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2121"/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52" autoAdjust="0"/>
    <p:restoredTop sz="95932" autoAdjust="0"/>
  </p:normalViewPr>
  <p:slideViewPr>
    <p:cSldViewPr>
      <p:cViewPr varScale="1">
        <p:scale>
          <a:sx n="105" d="100"/>
          <a:sy n="105" d="100"/>
        </p:scale>
        <p:origin x="254" y="67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015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86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4" r:id="rId2"/>
    <p:sldLayoutId id="214748367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600" dirty="0">
                <a:ea typeface="맑은 고딕" pitchFamily="50" charset="-127"/>
              </a:rPr>
              <a:t>등하굣길 도우미 어플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(22</a:t>
            </a:r>
            <a:r>
              <a:rPr lang="ko-KR" altLang="en-US" dirty="0"/>
              <a:t>년</a:t>
            </a:r>
            <a:r>
              <a:rPr lang="en-US" altLang="ko-KR" dirty="0"/>
              <a:t>.11</a:t>
            </a:r>
            <a:r>
              <a:rPr lang="ko-KR" altLang="en-US" dirty="0"/>
              <a:t>월</a:t>
            </a:r>
            <a:r>
              <a:rPr lang="en-US" altLang="ko-KR" dirty="0"/>
              <a:t>.14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ko-KR" altLang="en-US" dirty="0"/>
              <a:t>임혜지</a:t>
            </a:r>
            <a:r>
              <a:rPr lang="en-US" altLang="ko-KR" dirty="0"/>
              <a:t>(12181728), </a:t>
            </a:r>
            <a:r>
              <a:rPr lang="ko-KR" altLang="en-US" dirty="0"/>
              <a:t>심은진</a:t>
            </a:r>
            <a:r>
              <a:rPr lang="en-US" altLang="ko-KR" dirty="0"/>
              <a:t>(12181626), </a:t>
            </a:r>
            <a:r>
              <a:rPr lang="ko-KR" altLang="en-US" dirty="0"/>
              <a:t>윤현식</a:t>
            </a:r>
            <a:r>
              <a:rPr lang="en-US" altLang="ko-KR" dirty="0"/>
              <a:t>(12173403)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80312" y="19548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err="1">
                <a:solidFill>
                  <a:schemeClr val="bg1"/>
                </a:solidFill>
                <a:cs typeface="Arial" pitchFamily="34" charset="0"/>
              </a:rPr>
              <a:t>노란돌고래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3851772" y="4825165"/>
            <a:ext cx="475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변경 사항</a:t>
            </a:r>
          </a:p>
        </p:txBody>
      </p:sp>
    </p:spTree>
    <p:extLst>
      <p:ext uri="{BB962C8B-B14F-4D97-AF65-F5344CB8AC3E}">
        <p14:creationId xmlns:p14="http://schemas.microsoft.com/office/powerpoint/2010/main" val="3997913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4F3C528-607C-E988-CB1F-3FCF671E3D35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변경 사항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0C5526-048F-4164-3A7B-6CF9AADA9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15" y="771550"/>
            <a:ext cx="2720318" cy="6247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299009-3935-1A9C-F473-5EB9809713EC}"/>
              </a:ext>
            </a:extLst>
          </p:cNvPr>
          <p:cNvSpPr txBox="1"/>
          <p:nvPr/>
        </p:nvSpPr>
        <p:spPr>
          <a:xfrm>
            <a:off x="251520" y="1409723"/>
            <a:ext cx="8208912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 무단횡단 기능으로 기존방식은 차도 위에서 알림을 주는 방식을 고려했으나</a:t>
            </a:r>
            <a:r>
              <a:rPr lang="en-US" altLang="ko-KR" sz="14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오히려 위험한 상황이 발생할 수 있다고 판단했고</a:t>
            </a:r>
            <a:r>
              <a:rPr lang="en-US" altLang="ko-KR" sz="1400" dirty="0"/>
              <a:t>, </a:t>
            </a:r>
            <a:r>
              <a:rPr lang="ko-KR" altLang="en-US" sz="1400" b="1" dirty="0"/>
              <a:t>화면을 끄는 방식</a:t>
            </a:r>
            <a:r>
              <a:rPr lang="ko-KR" altLang="en-US" sz="1400" dirty="0"/>
              <a:t>으로 기능을 변경하려 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횡단보도 접근 시에 화면 잠금이 이루어지고</a:t>
            </a:r>
            <a:r>
              <a:rPr lang="en-US" altLang="ko-KR" sz="1400" dirty="0"/>
              <a:t>, </a:t>
            </a:r>
            <a:r>
              <a:rPr lang="ko-KR" altLang="en-US" sz="1400" dirty="0"/>
              <a:t>이 때 보호자와의 전화통화 등은 방해받지 말아야 하므로</a:t>
            </a:r>
            <a:r>
              <a:rPr lang="en-US" altLang="ko-KR" sz="1400" dirty="0"/>
              <a:t>, </a:t>
            </a:r>
            <a:r>
              <a:rPr lang="ko-KR" altLang="en-US" sz="1400" u="sng" dirty="0"/>
              <a:t>앱 선별과정</a:t>
            </a:r>
            <a:r>
              <a:rPr lang="ko-KR" altLang="en-US" sz="1400" dirty="0"/>
              <a:t>에서 고민 중에 있습니다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추가적인 기능으로는</a:t>
            </a:r>
            <a:r>
              <a:rPr lang="en-US" altLang="ko-KR" sz="14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u="sng" dirty="0"/>
              <a:t>위급 상황 발생 여부 판단</a:t>
            </a:r>
            <a:r>
              <a:rPr lang="ko-KR" altLang="en-US" sz="1400" dirty="0"/>
              <a:t>을 위해 </a:t>
            </a:r>
            <a:r>
              <a:rPr lang="ko-KR" altLang="en-US" sz="1400" b="1" dirty="0"/>
              <a:t>스마트 </a:t>
            </a:r>
            <a:r>
              <a:rPr lang="ko-KR" altLang="en-US" sz="1400" b="1" dirty="0" err="1"/>
              <a:t>워치와</a:t>
            </a:r>
            <a:r>
              <a:rPr lang="ko-KR" altLang="en-US" sz="1400" b="1" dirty="0"/>
              <a:t> 연동</a:t>
            </a:r>
            <a:r>
              <a:rPr lang="ko-KR" altLang="en-US" sz="1400" dirty="0"/>
              <a:t>하고</a:t>
            </a:r>
            <a:r>
              <a:rPr lang="en-US" altLang="ko-KR" sz="1400" dirty="0"/>
              <a:t>, </a:t>
            </a:r>
            <a:r>
              <a:rPr lang="ko-KR" altLang="en-US" sz="1400" dirty="0"/>
              <a:t>위급 상황 시 </a:t>
            </a:r>
            <a:r>
              <a:rPr lang="ko-KR" altLang="en-US" sz="1400" b="1" dirty="0"/>
              <a:t>긴급 연락처로 자동 연결</a:t>
            </a:r>
            <a:r>
              <a:rPr lang="ko-KR" altLang="en-US" sz="1400" dirty="0"/>
              <a:t>되는 기능에 대해 구현 가능성을 검토하고 있습니다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부득이하게 스마트 </a:t>
            </a:r>
            <a:r>
              <a:rPr lang="ko-KR" altLang="en-US" sz="1400" dirty="0" err="1"/>
              <a:t>워치</a:t>
            </a:r>
            <a:r>
              <a:rPr lang="ko-KR" altLang="en-US" sz="1400" dirty="0"/>
              <a:t> 연동 기능을 구현할 수 없을 때에는</a:t>
            </a:r>
            <a:r>
              <a:rPr lang="en-US" altLang="ko-KR" sz="1400" dirty="0"/>
              <a:t>, </a:t>
            </a:r>
            <a:r>
              <a:rPr lang="ko-KR" altLang="en-US" sz="1400" dirty="0"/>
              <a:t>어떻게 위급 상황 발생을 판단할 지 상의 중에 있습니다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1459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675726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4F3C528-607C-E988-CB1F-3FCF671E3D35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3. </a:t>
            </a:r>
            <a:r>
              <a:rPr lang="ko-KR" altLang="en-US" sz="2800" dirty="0"/>
              <a:t>향후 계획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F7DA8F-F3A9-CA13-5912-322EEF7471CF}"/>
              </a:ext>
            </a:extLst>
          </p:cNvPr>
          <p:cNvSpPr txBox="1"/>
          <p:nvPr/>
        </p:nvSpPr>
        <p:spPr>
          <a:xfrm>
            <a:off x="6444208" y="2340917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2"/>
                </a:solidFill>
                <a:cs typeface="Arial" pitchFamily="34" charset="0"/>
              </a:rPr>
              <a:t>최종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D2E2C19B-3B05-93E6-B6E8-1E3F749DBE86}"/>
              </a:ext>
            </a:extLst>
          </p:cNvPr>
          <p:cNvSpPr/>
          <p:nvPr/>
        </p:nvSpPr>
        <p:spPr>
          <a:xfrm>
            <a:off x="3031657" y="2559924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3FA54994-2254-4414-886B-12615E97C109}"/>
              </a:ext>
            </a:extLst>
          </p:cNvPr>
          <p:cNvSpPr/>
          <p:nvPr/>
        </p:nvSpPr>
        <p:spPr>
          <a:xfrm>
            <a:off x="5382072" y="2549429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" name="Group 19">
            <a:extLst>
              <a:ext uri="{FF2B5EF4-FFF2-40B4-BE49-F238E27FC236}">
                <a16:creationId xmlns:a16="http://schemas.microsoft.com/office/drawing/2014/main" id="{10C56F69-02F3-025B-6414-6113C0E50EDA}"/>
              </a:ext>
            </a:extLst>
          </p:cNvPr>
          <p:cNvGrpSpPr/>
          <p:nvPr/>
        </p:nvGrpSpPr>
        <p:grpSpPr>
          <a:xfrm>
            <a:off x="1456919" y="2837328"/>
            <a:ext cx="1734772" cy="667068"/>
            <a:chOff x="421670" y="2818111"/>
            <a:chExt cx="1734772" cy="77940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15C08C-8A89-580C-82B1-1C9125E7B091}"/>
                </a:ext>
              </a:extLst>
            </p:cNvPr>
            <p:cNvSpPr txBox="1"/>
            <p:nvPr/>
          </p:nvSpPr>
          <p:spPr>
            <a:xfrm>
              <a:off x="421670" y="2818111"/>
              <a:ext cx="1734772" cy="539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기본 기능 최종 구현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추가 기능 검토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Rectangle 21">
              <a:extLst>
                <a:ext uri="{FF2B5EF4-FFF2-40B4-BE49-F238E27FC236}">
                  <a16:creationId xmlns:a16="http://schemas.microsoft.com/office/drawing/2014/main" id="{6334A155-1A58-2AF9-246C-6CDAC522EE94}"/>
                </a:ext>
              </a:extLst>
            </p:cNvPr>
            <p:cNvSpPr/>
            <p:nvPr/>
          </p:nvSpPr>
          <p:spPr>
            <a:xfrm>
              <a:off x="421670" y="3417518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" name="Rectangle 24">
            <a:extLst>
              <a:ext uri="{FF2B5EF4-FFF2-40B4-BE49-F238E27FC236}">
                <a16:creationId xmlns:a16="http://schemas.microsoft.com/office/drawing/2014/main" id="{B410732F-F63A-4C3D-1D7F-8B3AC4253465}"/>
              </a:ext>
            </a:extLst>
          </p:cNvPr>
          <p:cNvSpPr/>
          <p:nvPr/>
        </p:nvSpPr>
        <p:spPr>
          <a:xfrm>
            <a:off x="6161555" y="3337368"/>
            <a:ext cx="1734772" cy="1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Group 26">
            <a:extLst>
              <a:ext uri="{FF2B5EF4-FFF2-40B4-BE49-F238E27FC236}">
                <a16:creationId xmlns:a16="http://schemas.microsoft.com/office/drawing/2014/main" id="{C7E7A0BB-F6D7-8764-41CC-A26E460E0ACD}"/>
              </a:ext>
            </a:extLst>
          </p:cNvPr>
          <p:cNvGrpSpPr/>
          <p:nvPr/>
        </p:nvGrpSpPr>
        <p:grpSpPr>
          <a:xfrm>
            <a:off x="3762350" y="1414341"/>
            <a:ext cx="1734772" cy="1077914"/>
            <a:chOff x="2063141" y="1057707"/>
            <a:chExt cx="1734772" cy="107791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D6D5F0-D9E0-1307-342C-AC3AFC9628C6}"/>
                </a:ext>
              </a:extLst>
            </p:cNvPr>
            <p:cNvSpPr txBox="1"/>
            <p:nvPr/>
          </p:nvSpPr>
          <p:spPr>
            <a:xfrm>
              <a:off x="2063141" y="1304624"/>
              <a:ext cx="17347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추가 기능 테스트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미흡점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보완 및 데모 영상 제작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Rectangle 28">
              <a:extLst>
                <a:ext uri="{FF2B5EF4-FFF2-40B4-BE49-F238E27FC236}">
                  <a16:creationId xmlns:a16="http://schemas.microsoft.com/office/drawing/2014/main" id="{8719BAA2-EDEF-DA9C-52B3-C79BE3C1989C}"/>
                </a:ext>
              </a:extLst>
            </p:cNvPr>
            <p:cNvSpPr/>
            <p:nvPr/>
          </p:nvSpPr>
          <p:spPr>
            <a:xfrm>
              <a:off x="2063141" y="1057707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6E6D4C5-EE26-EC52-967F-64DEFEE8DAC8}"/>
              </a:ext>
            </a:extLst>
          </p:cNvPr>
          <p:cNvSpPr txBox="1"/>
          <p:nvPr/>
        </p:nvSpPr>
        <p:spPr>
          <a:xfrm>
            <a:off x="1574801" y="2386847"/>
            <a:ext cx="149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12~13</a:t>
            </a:r>
            <a:r>
              <a:rPr lang="ko-KR" altLang="en-US" sz="2000" b="1" dirty="0">
                <a:solidFill>
                  <a:schemeClr val="accent1"/>
                </a:solidFill>
                <a:cs typeface="Arial" pitchFamily="34" charset="0"/>
              </a:rPr>
              <a:t>주차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29850-78F3-84B3-3DE5-D37BCC261FAC}"/>
              </a:ext>
            </a:extLst>
          </p:cNvPr>
          <p:cNvSpPr txBox="1"/>
          <p:nvPr/>
        </p:nvSpPr>
        <p:spPr>
          <a:xfrm>
            <a:off x="3822495" y="2395377"/>
            <a:ext cx="149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13~14</a:t>
            </a:r>
            <a:r>
              <a:rPr lang="ko-KR" altLang="en-US" sz="2000" b="1" dirty="0">
                <a:solidFill>
                  <a:schemeClr val="accent1"/>
                </a:solidFill>
                <a:cs typeface="Arial" pitchFamily="34" charset="0"/>
              </a:rPr>
              <a:t>주차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B6A537-0448-17C2-7C75-D3D4FB5C3F03}"/>
              </a:ext>
            </a:extLst>
          </p:cNvPr>
          <p:cNvSpPr txBox="1"/>
          <p:nvPr/>
        </p:nvSpPr>
        <p:spPr>
          <a:xfrm>
            <a:off x="6161555" y="2776118"/>
            <a:ext cx="1734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최종 발표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최종 내용 정리</a:t>
            </a:r>
          </a:p>
        </p:txBody>
      </p:sp>
    </p:spTree>
    <p:extLst>
      <p:ext uri="{BB962C8B-B14F-4D97-AF65-F5344CB8AC3E}">
        <p14:creationId xmlns:p14="http://schemas.microsoft.com/office/powerpoint/2010/main" val="2404671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ko-KR" altLang="en-US" dirty="0"/>
              <a:t>감사합니다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443000" y="54006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>
                <a:cs typeface="Arial" pitchFamily="34" charset="0"/>
              </a:rPr>
              <a:t>목차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488253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376352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08820" y="3258966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48825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37635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264451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46086" y="1679368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진행 상황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819638" y="2563147"/>
            <a:ext cx="4424770" cy="446277"/>
            <a:chOff x="3819638" y="1456195"/>
            <a:chExt cx="4424770" cy="446277"/>
          </a:xfrm>
        </p:grpSpPr>
        <p:sp>
          <p:nvSpPr>
            <p:cNvPr id="37" name="TextBox 36"/>
            <p:cNvSpPr txBox="1"/>
            <p:nvPr/>
          </p:nvSpPr>
          <p:spPr>
            <a:xfrm>
              <a:off x="3819638" y="1456195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변경 사항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39" y="3445370"/>
            <a:ext cx="4392568" cy="438381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향후 계획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진행 상황 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900758"/>
            <a:ext cx="9144000" cy="3831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45048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458593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466705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300683" y="1273699"/>
            <a:ext cx="2664296" cy="744962"/>
            <a:chOff x="803640" y="3362835"/>
            <a:chExt cx="2059657" cy="744962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각 계정에 대해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‘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보호자에게 초대 요청 및 수락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’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을 통해 매칭함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부모와 자녀 계정 연결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00683" y="2281811"/>
            <a:ext cx="2664296" cy="929628"/>
            <a:chOff x="803640" y="3362835"/>
            <a:chExt cx="2059657" cy="92962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보호자는 피보호자의 위치를 모니터링 가능하며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반드시 상호 간의 동의를 전제로 함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자녀의 실시간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GPS </a:t>
              </a: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위치 파악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00683" y="3289923"/>
            <a:ext cx="2664296" cy="744962"/>
            <a:chOff x="803640" y="3362835"/>
            <a:chExt cx="2059657" cy="744962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GPS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오차 범위를 고려해 경로 표시를 포함함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자녀의 이동 경로 파악</a:t>
              </a:r>
            </a:p>
          </p:txBody>
        </p:sp>
      </p:grpSp>
      <p:sp>
        <p:nvSpPr>
          <p:cNvPr id="20" name="Oval 19"/>
          <p:cNvSpPr/>
          <p:nvPr/>
        </p:nvSpPr>
        <p:spPr>
          <a:xfrm>
            <a:off x="5248647" y="145886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246697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212929" y="347508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96719" y="1282082"/>
            <a:ext cx="2664296" cy="744962"/>
            <a:chOff x="803640" y="3362835"/>
            <a:chExt cx="2059657" cy="74496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사고다발구역 등의 위험 지역을 표시하고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접근 시에 알림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위험지역 표시 및 알림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96719" y="2290194"/>
            <a:ext cx="2664296" cy="744962"/>
            <a:chOff x="803640" y="3362835"/>
            <a:chExt cx="2059657" cy="74496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등 하교 시간을 설정하고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초과 시에 보호자에게 알림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등 하교 시간 파악 및 알림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6719" y="3298306"/>
            <a:ext cx="2664296" cy="744962"/>
            <a:chOff x="803640" y="3362835"/>
            <a:chExt cx="2059657" cy="74496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횡단보도를 벗어난 차도 위 움직임을 감지해 보호자에게 알림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무단횡단 파악 및 알림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396625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51606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51579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52390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522489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522218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1972" y="3530330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A6EA2FAC-0D9D-6DDB-8327-3E03643A9E66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FE77DA4-5491-75E6-4558-8458AA1E1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71550"/>
            <a:ext cx="1728192" cy="441319"/>
          </a:xfrm>
          <a:prstGeom prst="rect">
            <a:avLst/>
          </a:prstGeom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83B1A74-10AD-3F27-72BE-4BF0824E4F64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1. </a:t>
            </a:r>
            <a:r>
              <a:rPr lang="ko-KR" altLang="en-US" sz="2800" dirty="0"/>
              <a:t>진행 상황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0760010-E761-7492-CA34-A322D6D55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502" y="1797955"/>
            <a:ext cx="5036416" cy="79208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9A7C317-3361-764A-A67F-BC63893CE59B}"/>
              </a:ext>
            </a:extLst>
          </p:cNvPr>
          <p:cNvSpPr txBox="1"/>
          <p:nvPr/>
        </p:nvSpPr>
        <p:spPr>
          <a:xfrm>
            <a:off x="3953502" y="2949501"/>
            <a:ext cx="4882674" cy="1344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 회원가입 시</a:t>
            </a:r>
            <a:r>
              <a:rPr lang="en-US" altLang="ko-KR" sz="1400" dirty="0"/>
              <a:t>, </a:t>
            </a:r>
            <a:r>
              <a:rPr lang="ko-KR" altLang="en-US" sz="1400" dirty="0"/>
              <a:t>부모의 가입이 선행되어야 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자녀 회원가입 시에는 부모 휴대폰번호를 입력하고</a:t>
            </a:r>
            <a:r>
              <a:rPr lang="en-US" altLang="ko-KR" sz="1400" dirty="0"/>
              <a:t>, </a:t>
            </a:r>
            <a:r>
              <a:rPr lang="ko-KR" altLang="en-US" sz="1400" dirty="0"/>
              <a:t>이를 통해 부모와 매핑 관계를 형성하게 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113470-6FCC-E3C8-9246-3DD465C06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24" y="1350714"/>
            <a:ext cx="1671888" cy="34344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2A45B8-2C8C-590F-81E1-D12403CE3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7830" y="1350714"/>
            <a:ext cx="1671888" cy="343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11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83B1A74-10AD-3F27-72BE-4BF0824E4F64}"/>
              </a:ext>
            </a:extLst>
          </p:cNvPr>
          <p:cNvSpPr txBox="1">
            <a:spLocks/>
          </p:cNvSpPr>
          <p:nvPr/>
        </p:nvSpPr>
        <p:spPr>
          <a:xfrm>
            <a:off x="107504" y="7886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1. </a:t>
            </a:r>
            <a:r>
              <a:rPr lang="ko-KR" altLang="en-US" sz="2800" dirty="0"/>
              <a:t>진행 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526780-3D70-1AD9-F8EC-5E4CD54CC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80" y="644168"/>
            <a:ext cx="1929093" cy="5407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8A3C1F-A1F0-2BB8-97EA-C0B3EF3956E4}"/>
              </a:ext>
            </a:extLst>
          </p:cNvPr>
          <p:cNvSpPr txBox="1"/>
          <p:nvPr/>
        </p:nvSpPr>
        <p:spPr>
          <a:xfrm>
            <a:off x="203081" y="1347614"/>
            <a:ext cx="6313136" cy="3283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 자녀 측에서는 일정 주기로 현재 본인의 정보와 위치를 서버 측으로 전송하고</a:t>
            </a:r>
            <a:r>
              <a:rPr lang="en-US" altLang="ko-KR" sz="14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ko-KR" altLang="en-US" sz="1400" dirty="0"/>
              <a:t>부모 측에서는 </a:t>
            </a:r>
            <a:r>
              <a:rPr lang="ko-KR" altLang="en-US" sz="1400" b="1" dirty="0"/>
              <a:t>필요할 때만 </a:t>
            </a:r>
            <a:r>
              <a:rPr lang="ko-KR" altLang="en-US" sz="1400" dirty="0"/>
              <a:t>자녀의 위치정보를 가져오게 됩니다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이 때 서버에 전송된 위치 정보 데이터는 </a:t>
            </a:r>
            <a:r>
              <a:rPr lang="en-US" altLang="ko-KR" sz="1400" dirty="0"/>
              <a:t>DB</a:t>
            </a:r>
            <a:r>
              <a:rPr lang="ko-KR" altLang="en-US" sz="1400" dirty="0"/>
              <a:t>가 아니라 </a:t>
            </a:r>
            <a:r>
              <a:rPr lang="ko-KR" altLang="en-US" sz="1400" b="1" dirty="0"/>
              <a:t>캐시에 저장</a:t>
            </a:r>
            <a:r>
              <a:rPr lang="ko-KR" altLang="en-US" sz="1400" dirty="0"/>
              <a:t>되고</a:t>
            </a:r>
            <a:r>
              <a:rPr lang="en-US" altLang="ko-KR" sz="1400" dirty="0"/>
              <a:t>, </a:t>
            </a:r>
            <a:r>
              <a:rPr lang="ko-KR" altLang="en-US" sz="1400" dirty="0"/>
              <a:t>부모 측 요청 시에 캐시를 조회 및 반환하는 방식으로 구현 중입니다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자녀의 이동경로 알림 기능은</a:t>
            </a:r>
            <a:r>
              <a:rPr lang="en-US" altLang="ko-KR" sz="14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ko-KR" altLang="en-US" sz="1400" dirty="0"/>
              <a:t>자녀 측에서 집</a:t>
            </a:r>
            <a:r>
              <a:rPr lang="en-US" altLang="ko-KR" sz="1400" dirty="0"/>
              <a:t>&lt;-&gt;</a:t>
            </a:r>
            <a:r>
              <a:rPr lang="ko-KR" altLang="en-US" sz="1400" dirty="0"/>
              <a:t>학교 도착 완료 시에 요청이 이루어집니다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완성된 경로와 함께 매핑 된 부모의 계정 정보를 전송하고</a:t>
            </a:r>
            <a:r>
              <a:rPr lang="en-US" altLang="ko-KR" sz="1400" dirty="0"/>
              <a:t>, </a:t>
            </a:r>
            <a:r>
              <a:rPr lang="ko-KR" altLang="en-US" sz="1400" dirty="0"/>
              <a:t>경로 정보를</a:t>
            </a:r>
            <a:r>
              <a:rPr lang="en-US" altLang="ko-KR" sz="1400" dirty="0"/>
              <a:t> </a:t>
            </a:r>
            <a:r>
              <a:rPr lang="ko-KR" altLang="en-US" sz="1400" dirty="0"/>
              <a:t>부모 측에서 반환 받게 됩니다</a:t>
            </a:r>
            <a:r>
              <a:rPr lang="en-US" altLang="ko-KR" sz="14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C2B090-9884-0A0C-9616-6D0F3C0532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495" r="347" b="20942"/>
          <a:stretch/>
        </p:blipFill>
        <p:spPr>
          <a:xfrm>
            <a:off x="6804248" y="1707654"/>
            <a:ext cx="1923470" cy="236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8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83B1A74-10AD-3F27-72BE-4BF0824E4F64}"/>
              </a:ext>
            </a:extLst>
          </p:cNvPr>
          <p:cNvSpPr txBox="1">
            <a:spLocks/>
          </p:cNvSpPr>
          <p:nvPr/>
        </p:nvSpPr>
        <p:spPr>
          <a:xfrm>
            <a:off x="107504" y="7886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1. </a:t>
            </a:r>
            <a:r>
              <a:rPr lang="ko-KR" altLang="en-US" sz="2800" dirty="0"/>
              <a:t>진행 상황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797C79-AB0A-95FF-4B85-3C3EFB531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85" y="654930"/>
            <a:ext cx="2016224" cy="5177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B1EE39-B8D9-EB39-65D5-CA0D0F7F4B7C}"/>
              </a:ext>
            </a:extLst>
          </p:cNvPr>
          <p:cNvSpPr txBox="1"/>
          <p:nvPr/>
        </p:nvSpPr>
        <p:spPr>
          <a:xfrm>
            <a:off x="6372200" y="1491630"/>
            <a:ext cx="26642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ko-KR" altLang="en-US" sz="1400" dirty="0"/>
              <a:t>최대한 같은 조건 하에서 </a:t>
            </a:r>
            <a:r>
              <a:rPr lang="en-US" altLang="ko-KR" sz="1400" dirty="0"/>
              <a:t>GPS</a:t>
            </a:r>
            <a:r>
              <a:rPr lang="ko-KR" altLang="en-US" sz="1400" dirty="0"/>
              <a:t> 경로 테스트를 진행했습니다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 설정을 켰을 때는 비틀거림 등까지 감지하는 모습을 확인했고</a:t>
            </a:r>
            <a:r>
              <a:rPr lang="en-US" altLang="ko-KR" sz="1400" dirty="0"/>
              <a:t>, </a:t>
            </a:r>
            <a:r>
              <a:rPr lang="ko-KR" altLang="en-US" sz="1400" dirty="0"/>
              <a:t>껐을 때는 다소 튕기는 현상을 확인했습니다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 그러나 결론적으로 두 경우 모두 인도</a:t>
            </a:r>
            <a:r>
              <a:rPr lang="en-US" altLang="ko-KR" sz="1050" dirty="0"/>
              <a:t>(</a:t>
            </a:r>
            <a:r>
              <a:rPr lang="ko-KR" altLang="en-US" sz="1050" dirty="0"/>
              <a:t>폭 </a:t>
            </a:r>
            <a:r>
              <a:rPr lang="en-US" altLang="ko-KR" sz="1050" dirty="0"/>
              <a:t>3~4m)</a:t>
            </a:r>
            <a:r>
              <a:rPr lang="ko-KR" altLang="en-US" sz="1400" dirty="0"/>
              <a:t>와 차도를 구분하는 데에 지장이 없었습니다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따라서</a:t>
            </a:r>
            <a:r>
              <a:rPr lang="en-US" altLang="ko-KR" sz="1400" dirty="0"/>
              <a:t> GPS</a:t>
            </a:r>
            <a:r>
              <a:rPr lang="ko-KR" altLang="en-US" sz="1400" dirty="0"/>
              <a:t>만을 이용하는데 기술적인 문제는 없음을 확인했습니다</a:t>
            </a:r>
            <a:r>
              <a:rPr lang="en-US" altLang="ko-KR" sz="1400" dirty="0"/>
              <a:t>.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06C821A-F631-4298-898F-0764914312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283130"/>
            <a:ext cx="2016224" cy="34873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DDDCF69-0CB1-8A9B-A6E5-C7016D805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506" y="1209310"/>
            <a:ext cx="3938907" cy="363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95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83B1A74-10AD-3F27-72BE-4BF0824E4F64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1. </a:t>
            </a:r>
            <a:r>
              <a:rPr lang="ko-KR" altLang="en-US" sz="2800" dirty="0"/>
              <a:t>진행 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47E82A-B7A9-52DE-ADF5-AF6114A61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28" y="756836"/>
            <a:ext cx="2218248" cy="5631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CDCACE-04C5-FC06-BC9B-F343683AD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19622"/>
            <a:ext cx="1641510" cy="33720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2E1450-61F2-385A-B5ED-1C4A79673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837" y="1419622"/>
            <a:ext cx="6135747" cy="972525"/>
          </a:xfrm>
          <a:prstGeom prst="rect">
            <a:avLst/>
          </a:prstGeom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id="{12DB9103-2B7F-F164-5117-EBA8FAD25668}"/>
              </a:ext>
            </a:extLst>
          </p:cNvPr>
          <p:cNvSpPr txBox="1"/>
          <p:nvPr/>
        </p:nvSpPr>
        <p:spPr>
          <a:xfrm>
            <a:off x="2641605" y="2764978"/>
            <a:ext cx="6251113" cy="1667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/>
              <a:t> 교통사고정보 개방 시스템 </a:t>
            </a:r>
            <a:r>
              <a:rPr lang="en-US" altLang="ko-KR" sz="1400" dirty="0"/>
              <a:t>API</a:t>
            </a:r>
            <a:r>
              <a:rPr lang="ko-KR" altLang="en-US" sz="1400" dirty="0"/>
              <a:t>는 각 구마다 번호가 매겨져 있고 값을  필수로 전달해주어야 데이터를 받아올 수 있습니다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모든 구의 위험지역 정보를 받아오고</a:t>
            </a:r>
            <a:r>
              <a:rPr lang="en-US" altLang="ko-KR" sz="1400" dirty="0"/>
              <a:t>, </a:t>
            </a:r>
            <a:r>
              <a:rPr lang="ko-KR" altLang="en-US" sz="1400" dirty="0"/>
              <a:t>위험지역 중심점 위경도 좌표를 통해 </a:t>
            </a:r>
            <a:r>
              <a:rPr lang="en-US" altLang="ko-KR" sz="1400" dirty="0"/>
              <a:t>Circle </a:t>
            </a:r>
            <a:r>
              <a:rPr lang="ko-KR" altLang="en-US" sz="1400" dirty="0"/>
              <a:t>컴포넌트로 반경 </a:t>
            </a:r>
            <a:r>
              <a:rPr lang="en-US" altLang="ko-KR" sz="1400" dirty="0"/>
              <a:t>50m</a:t>
            </a:r>
            <a:r>
              <a:rPr lang="ko-KR" altLang="en-US" sz="1400" dirty="0"/>
              <a:t>의 원을 그립니다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ko-KR" altLang="en-US" sz="1400" dirty="0"/>
              <a:t>넓게 캡처했을 때</a:t>
            </a:r>
            <a:r>
              <a:rPr lang="en-US" altLang="ko-KR" sz="1400" dirty="0"/>
              <a:t>, </a:t>
            </a:r>
            <a:r>
              <a:rPr lang="ko-KR" altLang="en-US" sz="1400" dirty="0"/>
              <a:t>각 위치에서 색 구현이 잘 나타남을 확인했습니다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293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83B1A74-10AD-3F27-72BE-4BF0824E4F64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1. </a:t>
            </a:r>
            <a:r>
              <a:rPr lang="ko-KR" altLang="en-US" sz="2800" dirty="0"/>
              <a:t>진행 상황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D79D68-E2EF-BC83-3290-9D7450F21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30" y="774921"/>
            <a:ext cx="2593586" cy="6659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CC466C-5E43-894D-6B90-190A0D40239F}"/>
              </a:ext>
            </a:extLst>
          </p:cNvPr>
          <p:cNvSpPr txBox="1"/>
          <p:nvPr/>
        </p:nvSpPr>
        <p:spPr>
          <a:xfrm>
            <a:off x="323528" y="1635646"/>
            <a:ext cx="8208912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 자녀 측에서 설정한 등 하교 시간을 초과했을 경우</a:t>
            </a:r>
            <a:r>
              <a:rPr lang="en-US" altLang="ko-KR" sz="1400" dirty="0"/>
              <a:t>, </a:t>
            </a:r>
            <a:r>
              <a:rPr lang="ko-KR" altLang="en-US" sz="1400" dirty="0"/>
              <a:t>부모가 알림을 받습니다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현재 구현 중이며</a:t>
            </a:r>
            <a:r>
              <a:rPr lang="en-US" altLang="ko-KR" sz="1400" dirty="0"/>
              <a:t>, </a:t>
            </a:r>
            <a:r>
              <a:rPr lang="ko-KR" altLang="en-US" sz="1400" dirty="0"/>
              <a:t>이번주 </a:t>
            </a:r>
            <a:r>
              <a:rPr lang="en-US" altLang="ko-KR" sz="1400" dirty="0" err="1"/>
              <a:t>api</a:t>
            </a:r>
            <a:r>
              <a:rPr lang="en-US" altLang="ko-KR" sz="1400" dirty="0"/>
              <a:t> </a:t>
            </a:r>
            <a:r>
              <a:rPr lang="ko-KR" altLang="en-US" sz="1400" dirty="0"/>
              <a:t>테스트까지 완료 예정입니다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ko-KR" altLang="en-US" sz="1400" dirty="0"/>
              <a:t>앞서 말씀드린 </a:t>
            </a:r>
            <a:r>
              <a:rPr lang="en-US" altLang="ko-KR" sz="1400" dirty="0"/>
              <a:t>1~5</a:t>
            </a:r>
            <a:r>
              <a:rPr lang="ko-KR" altLang="en-US" sz="1400" dirty="0"/>
              <a:t>번 기능은 기본적인 기능으로 이번주 내로 완료를 목표하고 있습니다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ko-KR" altLang="en-US" sz="1400" dirty="0"/>
              <a:t>다음에 말씀드릴 </a:t>
            </a:r>
            <a:r>
              <a:rPr lang="en-US" altLang="ko-KR" sz="1400" dirty="0"/>
              <a:t>6</a:t>
            </a:r>
            <a:r>
              <a:rPr lang="ko-KR" altLang="en-US" sz="1400" dirty="0"/>
              <a:t>번 기능에 대해서는 다소 변경 사항이 있어 검토 후 </a:t>
            </a:r>
            <a:r>
              <a:rPr lang="en-US" altLang="ko-KR" sz="1400" dirty="0"/>
              <a:t>14</a:t>
            </a:r>
            <a:r>
              <a:rPr lang="ko-KR" altLang="en-US" sz="1400" dirty="0"/>
              <a:t>주차까지 구현을 목표 중에 있습니다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137989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3062</TotalTime>
  <Words>574</Words>
  <Application>Microsoft Office PowerPoint</Application>
  <PresentationFormat>화면 슬라이드 쇼(16:9)</PresentationFormat>
  <Paragraphs>85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심은진</cp:lastModifiedBy>
  <cp:revision>170</cp:revision>
  <dcterms:created xsi:type="dcterms:W3CDTF">2016-12-05T23:26:54Z</dcterms:created>
  <dcterms:modified xsi:type="dcterms:W3CDTF">2022-11-13T09:12:00Z</dcterms:modified>
</cp:coreProperties>
</file>