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95" r:id="rId8"/>
    <p:sldId id="299" r:id="rId9"/>
    <p:sldId id="265" r:id="rId10"/>
    <p:sldId id="266" r:id="rId11"/>
    <p:sldId id="310" r:id="rId12"/>
    <p:sldId id="305" r:id="rId13"/>
    <p:sldId id="307" r:id="rId14"/>
    <p:sldId id="308" r:id="rId15"/>
    <p:sldId id="309" r:id="rId16"/>
    <p:sldId id="300" r:id="rId17"/>
    <p:sldId id="282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2" autoAdjust="0"/>
    <p:restoredTop sz="95932" autoAdjust="0"/>
  </p:normalViewPr>
  <p:slideViewPr>
    <p:cSldViewPr>
      <p:cViewPr varScale="1">
        <p:scale>
          <a:sx n="73" d="100"/>
          <a:sy n="73" d="100"/>
        </p:scale>
        <p:origin x="78" y="195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.11</a:t>
            </a:r>
            <a:r>
              <a:rPr lang="ko-KR" altLang="en-US" dirty="0"/>
              <a:t>월</a:t>
            </a:r>
            <a:r>
              <a:rPr lang="en-US" altLang="ko-KR" dirty="0"/>
              <a:t>.28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0BEE58-2471-4244-A4A9-A36A136A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32" y="483518"/>
            <a:ext cx="2086266" cy="523948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078E2AA-2109-49F8-ADD3-77E701403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FBBBB50-26B8-44EB-B50D-B622F1094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3518"/>
            <a:ext cx="2391490" cy="39480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BD003A-A19D-4142-B2E4-32F51175A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65" y="2715766"/>
            <a:ext cx="3430827" cy="172944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34B7302-1506-480B-9D09-A573838F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86" y="1098157"/>
            <a:ext cx="237205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B1FA2-1F5A-46C3-8FDE-5D4F8EF4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80" y="483518"/>
            <a:ext cx="2562583" cy="46679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825C445-4C9F-4D7D-9026-914DEDF44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CBF71331-BBBA-4E79-8D7D-51DA5BA02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26" y="905990"/>
            <a:ext cx="2016224" cy="345195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B517274-2C06-41F8-B257-305EFEE79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83718"/>
            <a:ext cx="2860869" cy="20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8CEAFE-143C-418F-8B8C-80925EA1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14" y="483518"/>
            <a:ext cx="2486372" cy="514422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ED982BB-619A-43DD-A9DB-6660E9FF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D2154C2-C252-4840-A118-AA3AE9A4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27" y="1923678"/>
            <a:ext cx="4831662" cy="22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D5D332-C863-4BD5-8E44-4E8C1659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02" y="411510"/>
            <a:ext cx="2248214" cy="49536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4288C25-AE48-4D12-8434-333E7B1B7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C87822-483E-4DB8-A9E3-51E555FE1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53439"/>
            <a:ext cx="2016224" cy="423662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61C02E0-417C-4CA5-B19B-C3F3BB4679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4" y="1709493"/>
            <a:ext cx="1736703" cy="29805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A157E98-D175-49FE-BD8C-C959F7C07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85" y="1708184"/>
            <a:ext cx="1736703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마무리 사항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테스트 진행 및 데모 영상 제작 계획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72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2EEA630-4331-44E5-A0CA-D2C9AD7F9E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5" b="30565"/>
          <a:stretch>
            <a:fillRect/>
          </a:stretch>
        </p:blipFill>
        <p:spPr>
          <a:xfrm>
            <a:off x="0" y="-10412"/>
            <a:ext cx="9144000" cy="3076575"/>
          </a:xfrm>
        </p:spPr>
      </p:pic>
      <p:sp>
        <p:nvSpPr>
          <p:cNvPr id="5" name="Rectangle 4"/>
          <p:cNvSpPr/>
          <p:nvPr/>
        </p:nvSpPr>
        <p:spPr>
          <a:xfrm>
            <a:off x="179512" y="2787774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34244" y="2823207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앱 테스트 주요 영역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244" y="323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인하대 후문 횡단보도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F4123-FF09-41D1-9245-DC31E9B6695A}"/>
              </a:ext>
            </a:extLst>
          </p:cNvPr>
          <p:cNvSpPr txBox="1"/>
          <p:nvPr/>
        </p:nvSpPr>
        <p:spPr>
          <a:xfrm>
            <a:off x="4788024" y="331568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&lt;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진행해야 할 사항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Geofence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이벤트 발생 및 알림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등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+mn-ea"/>
              </a:rPr>
              <a:t> ·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하교 시간 초과 인식 및 알림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위험상황 인식 및 알림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427734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65195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42773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65195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역할 분담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기간 내 역할 정리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514582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진행 상황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완료 사항 및 보완 사항 정리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745004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마무리 사항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테스트 진행 및 데모 영상 제작 계획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프로젝트 기간 내 역할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주요 사항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구글 맵 활용 및 실시간 </a:t>
            </a:r>
            <a:r>
              <a:rPr lang="en-US" altLang="ko-KR" sz="2400" dirty="0"/>
              <a:t>GPS </a:t>
            </a:r>
            <a:r>
              <a:rPr lang="ko-KR" altLang="en-US" sz="2400" dirty="0"/>
              <a:t>추적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9370" y="407589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프론트엔드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명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백엔드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E1717-6984-4CA3-923A-995BEE429516}"/>
              </a:ext>
            </a:extLst>
          </p:cNvPr>
          <p:cNvSpPr txBox="1"/>
          <p:nvPr/>
        </p:nvSpPr>
        <p:spPr>
          <a:xfrm>
            <a:off x="5337111" y="407589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프론트엔드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명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백엔드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명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03DB62-618C-4F19-8622-410407F4BE17}"/>
              </a:ext>
            </a:extLst>
          </p:cNvPr>
          <p:cNvSpPr/>
          <p:nvPr/>
        </p:nvSpPr>
        <p:spPr>
          <a:xfrm>
            <a:off x="4229962" y="4137452"/>
            <a:ext cx="684076" cy="46166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34636"/>
              </p:ext>
            </p:extLst>
          </p:nvPr>
        </p:nvGraphicFramePr>
        <p:xfrm>
          <a:off x="395537" y="1249590"/>
          <a:ext cx="2515268" cy="3266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3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임혜지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프론트엔드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688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전반적인 프로젝트 계획 및 관리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Geocoder </a:t>
                      </a: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구현 및 테스트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화면 분기 및 </a:t>
                      </a:r>
                      <a:r>
                        <a:rPr lang="en-US" altLang="ko-KR" sz="1200" dirty="0" err="1">
                          <a:latin typeface="+mn-lt"/>
                          <a:cs typeface="Arial" pitchFamily="34" charset="0"/>
                        </a:rPr>
                        <a:t>asyncstorage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API </a:t>
                      </a: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설계 및 구현 테스트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21"/>
          <p:cNvSpPr>
            <a:spLocks noChangeAspect="1"/>
          </p:cNvSpPr>
          <p:nvPr/>
        </p:nvSpPr>
        <p:spPr>
          <a:xfrm>
            <a:off x="7551047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49E7F6E-E8CE-41CF-A737-652DD6DC8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59549"/>
              </p:ext>
            </p:extLst>
          </p:nvPr>
        </p:nvGraphicFramePr>
        <p:xfrm>
          <a:off x="6058535" y="1249752"/>
          <a:ext cx="2515269" cy="326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윤현식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백엔드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26"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전반적인 </a:t>
                      </a:r>
                      <a:r>
                        <a:rPr lang="ko-KR" altLang="en-US" sz="1200" dirty="0" err="1">
                          <a:latin typeface="+mn-lt"/>
                          <a:cs typeface="Arial" pitchFamily="34" charset="0"/>
                        </a:rPr>
                        <a:t>백엔드</a:t>
                      </a: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 로직 설계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공공데이터 가공 및 </a:t>
                      </a: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DB </a:t>
                      </a: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운영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캐시를 통한 알림 </a:t>
                      </a: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API </a:t>
                      </a:r>
                      <a:r>
                        <a:rPr lang="ko-KR" altLang="en-US" sz="1200" dirty="0">
                          <a:latin typeface="+mn-lt"/>
                          <a:cs typeface="Arial" pitchFamily="34" charset="0"/>
                        </a:rPr>
                        <a:t>구현</a:t>
                      </a: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C6A0988-F429-4C08-B83F-5DBEC9D48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4989"/>
              </p:ext>
            </p:extLst>
          </p:nvPr>
        </p:nvGraphicFramePr>
        <p:xfrm>
          <a:off x="3232919" y="1249590"/>
          <a:ext cx="2503502" cy="326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심은진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프론트엔드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구글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맵 연동 </a:t>
                      </a: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및 </a:t>
                      </a: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GPS </a:t>
                      </a: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경로</a:t>
                      </a:r>
                      <a:endParaRPr lang="en-US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Geofence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 및 테스트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위험지역 색 및 횡단보도 표시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완료 사항 및 보완 사항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사항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08840" y="159300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자녀의 실시간 위치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·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경로 파악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D46BA224-9AE6-453A-B555-5CC24FD0E71B}"/>
              </a:ext>
            </a:extLst>
          </p:cNvPr>
          <p:cNvSpPr/>
          <p:nvPr/>
        </p:nvSpPr>
        <p:spPr>
          <a:xfrm>
            <a:off x="628586" y="24750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53A628-AB10-485E-9503-A3D82B05D2BA}"/>
              </a:ext>
            </a:extLst>
          </p:cNvPr>
          <p:cNvSpPr txBox="1"/>
          <p:nvPr/>
        </p:nvSpPr>
        <p:spPr>
          <a:xfrm>
            <a:off x="595182" y="254060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635B0E96-81E2-49A9-8BFA-76F25D143B4F}"/>
              </a:ext>
            </a:extLst>
          </p:cNvPr>
          <p:cNvSpPr/>
          <p:nvPr/>
        </p:nvSpPr>
        <p:spPr>
          <a:xfrm>
            <a:off x="616389" y="343584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25938-49E4-4B8F-8798-2A3073D476F3}"/>
              </a:ext>
            </a:extLst>
          </p:cNvPr>
          <p:cNvSpPr txBox="1"/>
          <p:nvPr/>
        </p:nvSpPr>
        <p:spPr>
          <a:xfrm>
            <a:off x="582985" y="350142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75034D91-1021-40EB-BF32-B0286C5EBB19}"/>
              </a:ext>
            </a:extLst>
          </p:cNvPr>
          <p:cNvSpPr/>
          <p:nvPr/>
        </p:nvSpPr>
        <p:spPr>
          <a:xfrm>
            <a:off x="5096938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9097EB-10DD-46C7-8374-C2EC3E35B63F}"/>
              </a:ext>
            </a:extLst>
          </p:cNvPr>
          <p:cNvSpPr txBox="1"/>
          <p:nvPr/>
        </p:nvSpPr>
        <p:spPr>
          <a:xfrm>
            <a:off x="5063534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DE04BFCA-8D52-48CC-AD0C-09A6024C9CD1}"/>
              </a:ext>
            </a:extLst>
          </p:cNvPr>
          <p:cNvSpPr/>
          <p:nvPr/>
        </p:nvSpPr>
        <p:spPr>
          <a:xfrm>
            <a:off x="5072913" y="24750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EA6B1-099B-49AB-B0C3-AB79C096A896}"/>
              </a:ext>
            </a:extLst>
          </p:cNvPr>
          <p:cNvSpPr txBox="1"/>
          <p:nvPr/>
        </p:nvSpPr>
        <p:spPr>
          <a:xfrm>
            <a:off x="5039509" y="254060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918F8829-F55E-4B7C-9BDB-E9CF496F7296}"/>
              </a:ext>
            </a:extLst>
          </p:cNvPr>
          <p:cNvSpPr/>
          <p:nvPr/>
        </p:nvSpPr>
        <p:spPr>
          <a:xfrm>
            <a:off x="5060716" y="343584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0B9370-32AF-47F8-8D53-DF980FE96E96}"/>
              </a:ext>
            </a:extLst>
          </p:cNvPr>
          <p:cNvSpPr txBox="1"/>
          <p:nvPr/>
        </p:nvSpPr>
        <p:spPr>
          <a:xfrm>
            <a:off x="5027312" y="350142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0D984-BD42-43E9-B876-6C0A74644A32}"/>
              </a:ext>
            </a:extLst>
          </p:cNvPr>
          <p:cNvSpPr txBox="1"/>
          <p:nvPr/>
        </p:nvSpPr>
        <p:spPr>
          <a:xfrm>
            <a:off x="1509393" y="261754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자녀의 등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 ·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하교 파악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E95C20-64B3-4945-A53A-28A23265AC3B}"/>
              </a:ext>
            </a:extLst>
          </p:cNvPr>
          <p:cNvSpPr txBox="1"/>
          <p:nvPr/>
        </p:nvSpPr>
        <p:spPr>
          <a:xfrm>
            <a:off x="1508840" y="356998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등</a:t>
            </a:r>
            <a:r>
              <a:rPr lang="en-US" altLang="ko-KR" sz="1400" kern="0" spc="0" dirty="0">
                <a:solidFill>
                  <a:schemeClr val="bg1"/>
                </a:solidFill>
                <a:effectLst/>
                <a:latin typeface="+mn-ea"/>
              </a:rPr>
              <a:t> ·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하교 시간 초과 알림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CF01EA-9293-482C-B8FC-091F73735A45}"/>
              </a:ext>
            </a:extLst>
          </p:cNvPr>
          <p:cNvSpPr txBox="1"/>
          <p:nvPr/>
        </p:nvSpPr>
        <p:spPr>
          <a:xfrm>
            <a:off x="6039854" y="151606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위험 지역 표시 및 접근 알림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C4F1E-A8BB-47AB-BDE2-8032E63FCADE}"/>
              </a:ext>
            </a:extLst>
          </p:cNvPr>
          <p:cNvSpPr txBox="1"/>
          <p:nvPr/>
        </p:nvSpPr>
        <p:spPr>
          <a:xfrm>
            <a:off x="6040407" y="254060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횡단보도 접근 시 화면 잠금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092399-8B5D-49D5-97F1-B17D7F5B97FE}"/>
              </a:ext>
            </a:extLst>
          </p:cNvPr>
          <p:cNvSpPr txBox="1"/>
          <p:nvPr/>
        </p:nvSpPr>
        <p:spPr>
          <a:xfrm>
            <a:off x="6039854" y="349304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위험 상황 발생 파악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B9F9BC-1335-4497-A69C-D2D402CBC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30" y="349771"/>
            <a:ext cx="1762528" cy="3919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8549F-A0A4-44EA-B80E-F7567C508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9771"/>
            <a:ext cx="1452282" cy="4443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E6B730-56A3-4A62-8269-397BE24C9B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6" y="352236"/>
            <a:ext cx="1840674" cy="391690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1D3F1A4A-64EF-4196-892A-C56DE3FB5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인증 화면</a:t>
            </a: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D9127B8-C701-45EE-B4B1-50D8DE4D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57" y="411510"/>
            <a:ext cx="2695951" cy="514422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A62138D-CF6D-491A-AE46-CA8EF0633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488" y="586332"/>
            <a:ext cx="2687671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86653D7F-5DE1-4E1C-A2EC-D68BFBF27E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20" y="411510"/>
            <a:ext cx="2107352" cy="421756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2B2C713-9C85-488E-99FC-F4BBF0AEA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96" y="2007656"/>
            <a:ext cx="2912001" cy="26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16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254</Words>
  <Application>Microsoft Office PowerPoint</Application>
  <PresentationFormat>화면 슬라이드 쇼(16:9)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 혜지</cp:lastModifiedBy>
  <cp:revision>127</cp:revision>
  <dcterms:created xsi:type="dcterms:W3CDTF">2016-12-05T23:26:54Z</dcterms:created>
  <dcterms:modified xsi:type="dcterms:W3CDTF">2022-11-27T16:46:32Z</dcterms:modified>
</cp:coreProperties>
</file>