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BF6FF"/>
    <a:srgbClr val="B5838D"/>
    <a:srgbClr val="FF8300"/>
    <a:srgbClr val="176500"/>
    <a:srgbClr val="05B050"/>
    <a:srgbClr val="D110C2"/>
    <a:srgbClr val="6D6875"/>
    <a:srgbClr val="2A9D8F"/>
    <a:srgbClr val="4CE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2144" y="152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tags" Target="../tags/tag10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1.png"/><Relationship Id="rId17" Type="http://schemas.openxmlformats.org/officeDocument/2006/relationships/image" Target="../media/image33.png"/><Relationship Id="rId2" Type="http://schemas.openxmlformats.org/officeDocument/2006/relationships/tags" Target="../tags/tag17.xml"/><Relationship Id="rId16" Type="http://schemas.openxmlformats.org/officeDocument/2006/relationships/image" Target="../media/image32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8.png"/><Relationship Id="rId5" Type="http://schemas.openxmlformats.org/officeDocument/2006/relationships/tags" Target="../tags/tag20.xml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tags" Target="../tags/tag19.xml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25.xml"/><Relationship Id="rId21" Type="http://schemas.openxmlformats.org/officeDocument/2006/relationships/image" Target="../media/image44.png"/><Relationship Id="rId7" Type="http://schemas.openxmlformats.org/officeDocument/2006/relationships/tags" Target="../tags/tag29.xm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24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tags" Target="../tags/tag27.xm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2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1.png"/><Relationship Id="rId2" Type="http://schemas.openxmlformats.org/officeDocument/2006/relationships/tags" Target="../tags/tag33.xml"/><Relationship Id="rId16" Type="http://schemas.openxmlformats.org/officeDocument/2006/relationships/image" Target="../media/image55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50.png"/><Relationship Id="rId5" Type="http://schemas.openxmlformats.org/officeDocument/2006/relationships/tags" Target="../tags/tag36.xml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tags" Target="../tags/tag35.xml"/><Relationship Id="rId9" Type="http://schemas.openxmlformats.org/officeDocument/2006/relationships/image" Target="../media/image26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C7F89B-DD62-E640-A65E-65B5B526A097}"/>
              </a:ext>
            </a:extLst>
          </p:cNvPr>
          <p:cNvGrpSpPr/>
          <p:nvPr/>
        </p:nvGrpSpPr>
        <p:grpSpPr>
          <a:xfrm>
            <a:off x="2545491" y="4165400"/>
            <a:ext cx="7191974" cy="1834405"/>
            <a:chOff x="4655155" y="71779"/>
            <a:chExt cx="7191974" cy="1834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noise)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</p:grp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2064303" y="1827273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37F2E3A-F746-644C-BC95-D4ACF6CA2CD6}"/>
              </a:ext>
            </a:extLst>
          </p:cNvPr>
          <p:cNvSpPr/>
          <p:nvPr/>
        </p:nvSpPr>
        <p:spPr>
          <a:xfrm>
            <a:off x="5154222" y="2126165"/>
            <a:ext cx="745480" cy="322175"/>
          </a:xfrm>
          <a:prstGeom prst="rightArrow">
            <a:avLst/>
          </a:prstGeom>
          <a:solidFill>
            <a:schemeClr val="bg2"/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7954683-09D8-A540-B8B3-9095A6E42FAD}"/>
              </a:ext>
            </a:extLst>
          </p:cNvPr>
          <p:cNvSpPr/>
          <p:nvPr/>
        </p:nvSpPr>
        <p:spPr>
          <a:xfrm rot="18900000">
            <a:off x="5057467" y="1726083"/>
            <a:ext cx="1030929" cy="322175"/>
          </a:xfrm>
          <a:prstGeom prst="rightArrow">
            <a:avLst/>
          </a:prstGeom>
          <a:solidFill>
            <a:srgbClr val="FF8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32B64C-4C86-E34A-BA20-52FD683C6A33}"/>
              </a:ext>
            </a:extLst>
          </p:cNvPr>
          <p:cNvSpPr txBox="1"/>
          <p:nvPr/>
        </p:nvSpPr>
        <p:spPr>
          <a:xfrm>
            <a:off x="3143411" y="2879106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endParaRPr lang="ko-KR" altLang="en-US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D4F61-7CDB-3441-A5E7-EDB832DB82FC}"/>
              </a:ext>
            </a:extLst>
          </p:cNvPr>
          <p:cNvSpPr txBox="1"/>
          <p:nvPr/>
        </p:nvSpPr>
        <p:spPr>
          <a:xfrm>
            <a:off x="1781205" y="2866670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80C9E-B9CE-B84F-902B-534060A18685}"/>
              </a:ext>
            </a:extLst>
          </p:cNvPr>
          <p:cNvSpPr txBox="1"/>
          <p:nvPr/>
        </p:nvSpPr>
        <p:spPr>
          <a:xfrm>
            <a:off x="1920022" y="2149179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Z</a:t>
            </a:r>
            <a:endParaRPr lang="ko-KR" altLang="en-US" dirty="0">
              <a:solidFill>
                <a:srgbClr val="0647FE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3" name="그림 31 2">
            <a:extLst>
              <a:ext uri="{FF2B5EF4-FFF2-40B4-BE49-F238E27FC236}">
                <a16:creationId xmlns:a16="http://schemas.microsoft.com/office/drawing/2014/main" id="{546270D9-CDFC-0343-950A-3366E4F909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30" y="3255142"/>
            <a:ext cx="1793523" cy="22704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5F4A0CE-93D1-7447-AF8C-291E43A5F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38" y="1220943"/>
            <a:ext cx="1607311" cy="229616"/>
          </a:xfrm>
          <a:prstGeom prst="rect">
            <a:avLst/>
          </a:prstGeom>
        </p:spPr>
      </p:pic>
      <p:cxnSp>
        <p:nvCxnSpPr>
          <p:cNvPr id="80" name="직선 화살표 연결선 7 1">
            <a:extLst>
              <a:ext uri="{FF2B5EF4-FFF2-40B4-BE49-F238E27FC236}">
                <a16:creationId xmlns:a16="http://schemas.microsoft.com/office/drawing/2014/main" id="{72855578-D8BB-A042-9C26-471F1E0E3E50}"/>
              </a:ext>
            </a:extLst>
          </p:cNvPr>
          <p:cNvCxnSpPr>
            <a:cxnSpLocks/>
          </p:cNvCxnSpPr>
          <p:nvPr/>
        </p:nvCxnSpPr>
        <p:spPr>
          <a:xfrm rot="5400000" flipV="1">
            <a:off x="2685804" y="2609145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 1">
            <a:extLst>
              <a:ext uri="{FF2B5EF4-FFF2-40B4-BE49-F238E27FC236}">
                <a16:creationId xmlns:a16="http://schemas.microsoft.com/office/drawing/2014/main" id="{026FFF0D-BB9F-F348-B1F3-74B701B4E933}"/>
              </a:ext>
            </a:extLst>
          </p:cNvPr>
          <p:cNvCxnSpPr>
            <a:cxnSpLocks/>
          </p:cNvCxnSpPr>
          <p:nvPr/>
        </p:nvCxnSpPr>
        <p:spPr>
          <a:xfrm rot="5400000" flipH="1">
            <a:off x="1782543" y="2612406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9 1">
            <a:extLst>
              <a:ext uri="{FF2B5EF4-FFF2-40B4-BE49-F238E27FC236}">
                <a16:creationId xmlns:a16="http://schemas.microsoft.com/office/drawing/2014/main" id="{B21705BA-E6A9-1546-ACEA-D02055C476BE}"/>
              </a:ext>
            </a:extLst>
          </p:cNvPr>
          <p:cNvSpPr/>
          <p:nvPr/>
        </p:nvSpPr>
        <p:spPr>
          <a:xfrm rot="5400000">
            <a:off x="2117239" y="2937772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A1C5E9-71B3-1F4C-8653-C68EB6FD849A}"/>
              </a:ext>
            </a:extLst>
          </p:cNvPr>
          <p:cNvCxnSpPr>
            <a:cxnSpLocks/>
            <a:stCxn id="82" idx="5"/>
            <a:endCxn id="82" idx="1"/>
          </p:cNvCxnSpPr>
          <p:nvPr/>
        </p:nvCxnSpPr>
        <p:spPr>
          <a:xfrm flipV="1">
            <a:off x="2154144" y="2974677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22759-45DC-B142-B0FB-B925DD0DA961}"/>
              </a:ext>
            </a:extLst>
          </p:cNvPr>
          <p:cNvCxnSpPr>
            <a:cxnSpLocks/>
            <a:stCxn id="82" idx="7"/>
            <a:endCxn id="82" idx="3"/>
          </p:cNvCxnSpPr>
          <p:nvPr/>
        </p:nvCxnSpPr>
        <p:spPr>
          <a:xfrm flipH="1" flipV="1">
            <a:off x="2154144" y="2974677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5C96104A-5951-F946-8CE5-8F1CEBE288E0}"/>
              </a:ext>
            </a:extLst>
          </p:cNvPr>
          <p:cNvSpPr/>
          <p:nvPr/>
        </p:nvSpPr>
        <p:spPr>
          <a:xfrm rot="5400000">
            <a:off x="4648959" y="2656046"/>
            <a:ext cx="1033200" cy="322175"/>
          </a:xfrm>
          <a:prstGeom prst="rightArrow">
            <a:avLst/>
          </a:prstGeom>
          <a:solidFill>
            <a:srgbClr val="B583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6" name="직선 화살표 연결선 7 2">
            <a:extLst>
              <a:ext uri="{FF2B5EF4-FFF2-40B4-BE49-F238E27FC236}">
                <a16:creationId xmlns:a16="http://schemas.microsoft.com/office/drawing/2014/main" id="{B36368B6-9A18-D944-95D7-A9A925D44470}"/>
              </a:ext>
            </a:extLst>
          </p:cNvPr>
          <p:cNvCxnSpPr>
            <a:cxnSpLocks/>
          </p:cNvCxnSpPr>
          <p:nvPr/>
        </p:nvCxnSpPr>
        <p:spPr>
          <a:xfrm rot="2746800" flipV="1">
            <a:off x="5477107" y="1516626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 2">
            <a:extLst>
              <a:ext uri="{FF2B5EF4-FFF2-40B4-BE49-F238E27FC236}">
                <a16:creationId xmlns:a16="http://schemas.microsoft.com/office/drawing/2014/main" id="{BD322C7C-4405-F04E-A489-9E1CEC36F9D1}"/>
              </a:ext>
            </a:extLst>
          </p:cNvPr>
          <p:cNvCxnSpPr>
            <a:cxnSpLocks/>
          </p:cNvCxnSpPr>
          <p:nvPr/>
        </p:nvCxnSpPr>
        <p:spPr>
          <a:xfrm rot="2746800" flipH="1">
            <a:off x="4388433" y="1963498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9 2">
            <a:extLst>
              <a:ext uri="{FF2B5EF4-FFF2-40B4-BE49-F238E27FC236}">
                <a16:creationId xmlns:a16="http://schemas.microsoft.com/office/drawing/2014/main" id="{B85E5B04-16BB-E649-A43E-B57876B99F99}"/>
              </a:ext>
            </a:extLst>
          </p:cNvPr>
          <p:cNvSpPr/>
          <p:nvPr/>
        </p:nvSpPr>
        <p:spPr>
          <a:xfrm rot="2746800">
            <a:off x="5031857" y="2154749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02FC956-BB9B-524C-B334-A5E8A530A664}"/>
              </a:ext>
            </a:extLst>
          </p:cNvPr>
          <p:cNvCxnSpPr>
            <a:cxnSpLocks/>
            <a:stCxn id="88" idx="5"/>
            <a:endCxn id="88" idx="1"/>
          </p:cNvCxnSpPr>
          <p:nvPr/>
        </p:nvCxnSpPr>
        <p:spPr>
          <a:xfrm rot="18946800" flipV="1">
            <a:off x="5068762" y="2191654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D1A28F-5502-EE4C-823B-BA24CB631E7D}"/>
              </a:ext>
            </a:extLst>
          </p:cNvPr>
          <p:cNvCxnSpPr>
            <a:cxnSpLocks/>
            <a:stCxn id="88" idx="7"/>
            <a:endCxn id="88" idx="3"/>
          </p:cNvCxnSpPr>
          <p:nvPr/>
        </p:nvCxnSpPr>
        <p:spPr>
          <a:xfrm rot="18946800" flipH="1" flipV="1">
            <a:off x="5068762" y="2191654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EA962F9-F917-494C-A4B2-B60BD71EC4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2" y="3446675"/>
            <a:ext cx="2383536" cy="25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08F61A-58D5-A640-95A5-491701B8C1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92" y="1539291"/>
            <a:ext cx="2609088" cy="254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BE7F97F-A5C4-494A-8853-5822C6740E2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58" y="1182815"/>
            <a:ext cx="2474976" cy="254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25C544-0766-804A-9899-FA91F3CF37E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88" y="2447036"/>
            <a:ext cx="5017008" cy="92252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3B466EF-E034-7D45-87D0-4EA48F40503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86" y="2131329"/>
            <a:ext cx="2893568" cy="2743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8AAD82D-6DD1-6B42-B373-D6CBB27F096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88" y="3486789"/>
            <a:ext cx="2334768" cy="25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EDE236-D6FB-8C43-89DC-252130666A1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70" y="1602972"/>
            <a:ext cx="461264" cy="195072"/>
          </a:xfrm>
          <a:prstGeom prst="rect">
            <a:avLst/>
          </a:prstGeom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E182815B-2AAB-D24A-A9B8-51C9CE16F9A5}"/>
              </a:ext>
            </a:extLst>
          </p:cNvPr>
          <p:cNvSpPr/>
          <p:nvPr/>
        </p:nvSpPr>
        <p:spPr>
          <a:xfrm rot="1179919">
            <a:off x="4755983" y="1809751"/>
            <a:ext cx="853200" cy="851374"/>
          </a:xfrm>
          <a:prstGeom prst="arc">
            <a:avLst>
              <a:gd name="adj1" fmla="val 17881207"/>
              <a:gd name="adj2" fmla="val 2086785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93BE928-6FAE-3944-91AD-998E2200C68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31" y="1902429"/>
            <a:ext cx="335280" cy="1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w/ noise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B3B8775-3E7E-40CA-A41F-BB103FD33D7D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0" y="4940256"/>
              <a:ext cx="9280000" cy="320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AB368-A844-8445-88C0-06F640D77A2F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4904DFE-1716-4A2C-89C5-6BCAD6D6388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219" y="3725591"/>
              <a:ext cx="1037713" cy="28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896EC2-3022-4B4E-BE6B-46BA0A45B8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725591"/>
              <a:ext cx="1347047" cy="28952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E2E5B6F-4336-40FA-99FE-5C08D2AB14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9875"/>
              <a:ext cx="1088000" cy="289524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227"/>
  <p:tag name="LATEXADDIN" val="\documentclass{article}&#10;\usepackage{amsmath}&#10;\pagestyle{empty}&#10;\begin{document}&#10;&#10;$\mathtt{R}_{\text{WB}}$&#10;&#10;&#10;\end{document}"/>
  <p:tag name="IGUANATEXSIZE" val="20"/>
  <p:tag name="IGUANATEXCURSOR" val="102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84"/>
  <p:tag name="LATEXADDIN" val="\documentclass{article}&#10;\usepackage{amsmath}&#10;\usepackage{amssymb}&#10;\pagestyle{empty}&#10;\begin{document}&#10;&#10;\centering&#10;${_\text{W}\mathbf{a}(t)}=[9.81, \; 0,  \; 9.81]^{\intercal}$&#10;&#10;\end{document}"/>
  <p:tag name="IGUANATEXSIZE" val="20"/>
  <p:tag name="IGUANATEXCURSOR" val="13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4"/>
  <p:tag name="ORIGINALWIDTH" val="2469"/>
  <p:tag name="LATEXADDIN" val="\documentclass{article}&#10;\usepackage{amsmath}&#10;\usepackage{amssymb}&#10;\pagestyle{empty}&#10;\begin{document}&#10;&#10;\centering&#10;$=\left[\begin{array}{ccc}&#10;\cos (-45^\circ) &amp; 0 &amp; \sin (-45^\circ) \\&#10;0 &amp; 1 &amp; 0 \\&#10;-\sin (-45^\circ) &amp; 0 &amp; \cos (-45^\circ)&#10;\end{array}\right]^\intercal \left[\begin{array}{c}&#10;9.81 \\ 0 \\ 0 \end{array}\right]$ &#10;&#10;\end{document}"/>
  <p:tag name="IGUANATEXSIZE" val="20"/>
  <p:tag name="IGUANATEXCURSOR" val="6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424"/>
  <p:tag name="LATEXADDIN" val="\documentclass{article}&#10;\usepackage{amsmath}&#10;\usepackage{amssymb}&#10;\pagestyle{empty}&#10;\begin{document}&#10;&#10;\centering&#10;$_\text{B}\tilde{\mathbf{a}}(t) ={\mathtt{R}_{\text{WB}}^\intercal}({_\text{W}\mathbf{a}(t) - {_\text{W}\mathbf{g}})}$&#10;&#10;\end{document}"/>
  <p:tag name="IGUANATEXSIZE" val="20"/>
  <p:tag name="IGUANATEXCURSOR" val="20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158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JetBrains Mono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Microsoft Office User</cp:lastModifiedBy>
  <cp:revision>51</cp:revision>
  <dcterms:created xsi:type="dcterms:W3CDTF">2022-04-07T03:51:59Z</dcterms:created>
  <dcterms:modified xsi:type="dcterms:W3CDTF">2022-04-10T01:33:44Z</dcterms:modified>
</cp:coreProperties>
</file>