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59" r:id="rId7"/>
    <p:sldId id="258" r:id="rId8"/>
    <p:sldId id="260" r:id="rId9"/>
    <p:sldId id="262" r:id="rId10"/>
    <p:sldId id="263" r:id="rId11"/>
    <p:sldId id="267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E698"/>
    <a:srgbClr val="176500"/>
    <a:srgbClr val="FF8300"/>
    <a:srgbClr val="0432FF"/>
    <a:srgbClr val="9BF6FF"/>
    <a:srgbClr val="B5838D"/>
    <a:srgbClr val="05B050"/>
    <a:srgbClr val="D110C2"/>
    <a:srgbClr val="6D6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98" y="5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0818D-8706-4292-8A24-FDC3ACE28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E6691F-8E89-4DE6-AB54-2C925540D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6877-4845-48CA-A0A8-F29B6B7E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5FB69-A5C1-4683-8F04-9AA6A55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54CB-AE9E-40DA-BFFC-53105B46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924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8BE1-764A-4E10-B5E2-43BD6F75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459216-0DE2-4C0E-991B-2A164E7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184569-E5EA-4EC0-9D40-15CEABDB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A6FBD1-2799-44FA-AA9E-CC264EDD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7ED8BC-72F9-48C0-B0F7-B82CCEAB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8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708283-CF10-4028-8F8B-4562EF6EE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3EACE-EC7A-4F91-80B4-89AE27D33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FE1-4B96-47DB-897A-51513655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B9448B-D7CB-4FFE-AB04-F9406435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31833-A98B-4C4F-96E4-ED9A093C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1FDB-FB1C-41B5-A1B4-9DA454AE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7E07F6-FF41-4E27-B721-F885AA585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DD550-1055-46C0-9FD4-B975978DF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1C882-5956-4340-8DA1-32585A327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507B-1135-409A-A1CE-1F65BF27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8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F4063-26BD-49CE-8C33-AC2E6E83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C226B-5C9E-487C-90A4-326550C9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DC169-A6D6-4639-9D3B-30BFECCDD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F2A21F-C764-4A1A-8370-1CD6D4AA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05710A-97C8-423F-B79D-C9E7A3CF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8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2B8D6-770C-4F59-8BFD-7EE13E22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556342-8006-47BE-9EC7-5F090DCD2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521DB7-CC8E-4A32-9DB2-0F4B5B0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3F461C-2489-4382-82C7-49C528A1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F35090-9B21-4B08-89F0-30D89DAF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C1420-CBAC-4587-A3A2-C26D9D52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8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D0694-390E-406E-A9BB-69EC5378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D92A4A-8C4D-42FF-ABBD-CF30BC53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01191E-B1C7-4F41-BEEB-3A505CFC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303F23-26FB-4BC6-B42C-6C221FBC7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D6E56-7270-4E44-B447-08716F4E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CAC014-5525-4570-8D49-996C2B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BAC5E4-C788-4473-A88A-ED6F6DCC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AC6197-14A0-4255-A97A-AFC8714E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8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69ED5-9963-43D8-83F2-D88C990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391E5-5169-4E63-A706-D5240FDD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2D5AD-F2DE-4487-8A1E-1142E902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E5B19-F10D-474F-AE59-A2F67A04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6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0621FB-B053-4202-BE4D-FE733321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414263-67A3-42FC-A2CF-051D4B9B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EDF86A-3B0B-4F34-A4E1-05AC2548D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1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5F91-AD6E-4373-B7F4-1121F249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B9E79E-D623-45F7-9903-DFFAC7EB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C704D0-B1DF-41BA-9FF5-3E1FF4A38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398103-9326-4A77-8E56-B80F169C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06C10B-8F84-4491-8142-86D7FB92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30A4-156C-4751-82DF-CC3214A8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50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B60A-B177-411D-974D-64C5375A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53021-36CB-449D-B30C-62D6198B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EBB5DA-D9A6-4348-B655-3E789E4EB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1B926D-3028-4D28-8E6D-AD7A8F5B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5F842-A3FE-492C-9B4B-3273A594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B05FA-8B56-403E-A68B-5F68F4FF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51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6A5750-A46C-42A6-A4F0-743BFEDE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A22271-027B-4A4B-B0A3-E3118043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CD952-69BF-408B-82C0-A05266CFC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8510-7E7F-4140-B929-CF74CD005B44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F2BC8-30CB-4DC1-90CA-1BC709EC6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AD530-23FD-4F96-B82C-D308B4B50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50CE7-BA2B-405E-8AE7-A9089384E9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9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9.png"/><Relationship Id="rId26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8.png"/><Relationship Id="rId25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29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10.xml"/><Relationship Id="rId19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3.png"/><Relationship Id="rId27" Type="http://schemas.openxmlformats.org/officeDocument/2006/relationships/image" Target="../media/image18.png"/><Relationship Id="rId30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3.png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1.png"/><Relationship Id="rId17" Type="http://schemas.openxmlformats.org/officeDocument/2006/relationships/image" Target="../media/image34.png"/><Relationship Id="rId2" Type="http://schemas.openxmlformats.org/officeDocument/2006/relationships/tags" Target="../tags/tag18.xml"/><Relationship Id="rId16" Type="http://schemas.openxmlformats.org/officeDocument/2006/relationships/image" Target="../media/image33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29.png"/><Relationship Id="rId5" Type="http://schemas.openxmlformats.org/officeDocument/2006/relationships/tags" Target="../tags/tag21.xml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4" Type="http://schemas.openxmlformats.org/officeDocument/2006/relationships/tags" Target="../tags/tag20.xml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tags" Target="../tags/tag26.xml"/><Relationship Id="rId21" Type="http://schemas.openxmlformats.org/officeDocument/2006/relationships/image" Target="../media/image45.png"/><Relationship Id="rId7" Type="http://schemas.openxmlformats.org/officeDocument/2006/relationships/tags" Target="../tags/tag30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tags" Target="../tags/tag28.xml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43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2.png"/><Relationship Id="rId2" Type="http://schemas.openxmlformats.org/officeDocument/2006/relationships/tags" Target="../tags/tag34.xml"/><Relationship Id="rId16" Type="http://schemas.openxmlformats.org/officeDocument/2006/relationships/image" Target="../media/image56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51.png"/><Relationship Id="rId5" Type="http://schemas.openxmlformats.org/officeDocument/2006/relationships/tags" Target="../tags/tag37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36.xml"/><Relationship Id="rId9" Type="http://schemas.openxmlformats.org/officeDocument/2006/relationships/image" Target="../media/image26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E32CF-9168-475E-A03C-6F59AD07F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35"/>
          <a:stretch/>
        </p:blipFill>
        <p:spPr>
          <a:xfrm>
            <a:off x="1713851" y="1252233"/>
            <a:ext cx="9297698" cy="291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E41F3-AA83-A246-B316-5B6C8BD8DB1A}"/>
              </a:ext>
            </a:extLst>
          </p:cNvPr>
          <p:cNvGrpSpPr/>
          <p:nvPr/>
        </p:nvGrpSpPr>
        <p:grpSpPr>
          <a:xfrm>
            <a:off x="338760" y="4465"/>
            <a:ext cx="11772900" cy="8538663"/>
            <a:chOff x="338760" y="4465"/>
            <a:chExt cx="11772900" cy="853866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08F5C3A-A60B-49AA-A62C-6B2BB6793A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5452" b="-4337"/>
            <a:stretch/>
          </p:blipFill>
          <p:spPr>
            <a:xfrm>
              <a:off x="643560" y="4465"/>
              <a:ext cx="9677400" cy="23427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53D569-6BA7-440D-A22C-86D4DB60B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6515"/>
            <a:stretch/>
          </p:blipFill>
          <p:spPr>
            <a:xfrm>
              <a:off x="338760" y="2347223"/>
              <a:ext cx="11772900" cy="2342759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ACECBE5-682C-4E89-AAF8-10FA38ED37A5}"/>
                </a:ext>
              </a:extLst>
            </p:cNvPr>
            <p:cNvSpPr/>
            <p:nvPr/>
          </p:nvSpPr>
          <p:spPr>
            <a:xfrm>
              <a:off x="4979989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90A9211-3152-462A-B6F8-146319E28C78}"/>
                </a:ext>
              </a:extLst>
            </p:cNvPr>
            <p:cNvSpPr/>
            <p:nvPr/>
          </p:nvSpPr>
          <p:spPr>
            <a:xfrm>
              <a:off x="2875027" y="1358229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5CFA91-5927-4EEA-BD16-3FCD6691CA69}"/>
                </a:ext>
              </a:extLst>
            </p:cNvPr>
            <p:cNvSpPr/>
            <p:nvPr/>
          </p:nvSpPr>
          <p:spPr>
            <a:xfrm>
              <a:off x="2938389" y="2771745"/>
              <a:ext cx="2467671" cy="52637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F55EF5-48FA-48D1-AB83-324173E8C343}"/>
                </a:ext>
              </a:extLst>
            </p:cNvPr>
            <p:cNvSpPr/>
            <p:nvPr/>
          </p:nvSpPr>
          <p:spPr>
            <a:xfrm>
              <a:off x="6630188" y="2771745"/>
              <a:ext cx="2643022" cy="526372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위쪽/아래쪽 11">
              <a:extLst>
                <a:ext uri="{FF2B5EF4-FFF2-40B4-BE49-F238E27FC236}">
                  <a16:creationId xmlns:a16="http://schemas.microsoft.com/office/drawing/2014/main" id="{A8ADA746-55DA-4519-87AF-A9E3C367494F}"/>
                </a:ext>
              </a:extLst>
            </p:cNvPr>
            <p:cNvSpPr/>
            <p:nvPr/>
          </p:nvSpPr>
          <p:spPr>
            <a:xfrm rot="20471268">
              <a:off x="3551210" y="1875124"/>
              <a:ext cx="347828" cy="828645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위쪽/아래쪽 12">
              <a:extLst>
                <a:ext uri="{FF2B5EF4-FFF2-40B4-BE49-F238E27FC236}">
                  <a16:creationId xmlns:a16="http://schemas.microsoft.com/office/drawing/2014/main" id="{F35E8EE0-0954-46BA-AD9D-FBE812A950F8}"/>
                </a:ext>
              </a:extLst>
            </p:cNvPr>
            <p:cNvSpPr/>
            <p:nvPr/>
          </p:nvSpPr>
          <p:spPr>
            <a:xfrm rot="18710801">
              <a:off x="6177979" y="1595681"/>
              <a:ext cx="319349" cy="1313663"/>
            </a:xfrm>
            <a:prstGeom prst="upDown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61DC33-E7F4-4BD1-B13E-EC46B7AB3AB6}"/>
                </a:ext>
              </a:extLst>
            </p:cNvPr>
            <p:cNvSpPr txBox="1"/>
            <p:nvPr/>
          </p:nvSpPr>
          <p:spPr>
            <a:xfrm>
              <a:off x="3920542" y="2015638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(36)</a:t>
              </a:r>
              <a:endParaRPr lang="ko-KR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122162-4CF7-4DBF-A96B-BFCB085C1721}"/>
                </a:ext>
              </a:extLst>
            </p:cNvPr>
            <p:cNvSpPr txBox="1"/>
            <p:nvPr/>
          </p:nvSpPr>
          <p:spPr>
            <a:xfrm>
              <a:off x="6741271" y="2052453"/>
              <a:ext cx="13423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From (35)</a:t>
              </a:r>
              <a:endParaRPr lang="ko-KR" altLang="en-US" sz="2400" dirty="0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17215AA-A80C-4053-B508-7E340276E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43929"/>
            <a:stretch/>
          </p:blipFill>
          <p:spPr>
            <a:xfrm>
              <a:off x="338760" y="5522352"/>
              <a:ext cx="11772900" cy="302077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D5094FF-326A-4D70-A9AD-ECD2F97B98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0224" y="4883764"/>
              <a:ext cx="8534858" cy="498285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85586733-470B-4AB7-873A-1EE70F154E50}"/>
                </a:ext>
              </a:extLst>
            </p:cNvPr>
            <p:cNvSpPr/>
            <p:nvPr/>
          </p:nvSpPr>
          <p:spPr>
            <a:xfrm>
              <a:off x="1591524" y="4689981"/>
              <a:ext cx="499836" cy="90017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208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D71D8-580D-BA49-A02A-B4189EE8A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98" y="1272209"/>
            <a:ext cx="11890502" cy="2842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F363D9-B18B-8041-B745-BC9DB94EB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90" y="4595965"/>
            <a:ext cx="8758428" cy="45516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19BB1C1-C3A0-1644-9AE4-C5EA453D769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24" y="1447270"/>
            <a:ext cx="6577584" cy="4450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F46122-BC72-5845-B618-97B88444816E}"/>
              </a:ext>
            </a:extLst>
          </p:cNvPr>
          <p:cNvSpPr/>
          <p:nvPr/>
        </p:nvSpPr>
        <p:spPr>
          <a:xfrm>
            <a:off x="301498" y="1326422"/>
            <a:ext cx="5045754" cy="68670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974B2-E534-9D42-8E8C-7184C5A09D76}"/>
              </a:ext>
            </a:extLst>
          </p:cNvPr>
          <p:cNvSpPr/>
          <p:nvPr/>
        </p:nvSpPr>
        <p:spPr>
          <a:xfrm>
            <a:off x="301498" y="2111185"/>
            <a:ext cx="10532154" cy="202349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A477F444-E575-F646-B4CF-9C81D0C9BE1E}"/>
              </a:ext>
            </a:extLst>
          </p:cNvPr>
          <p:cNvSpPr/>
          <p:nvPr/>
        </p:nvSpPr>
        <p:spPr>
          <a:xfrm>
            <a:off x="5426764" y="138763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902984C-FD42-C24E-9BD2-CFD0939BB276}"/>
              </a:ext>
            </a:extLst>
          </p:cNvPr>
          <p:cNvSpPr/>
          <p:nvPr/>
        </p:nvSpPr>
        <p:spPr>
          <a:xfrm rot="5400000">
            <a:off x="5098358" y="3987056"/>
            <a:ext cx="748748" cy="565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2DA89C-290D-034A-9FE5-F214502CA2AC}"/>
              </a:ext>
            </a:extLst>
          </p:cNvPr>
          <p:cNvSpPr/>
          <p:nvPr/>
        </p:nvSpPr>
        <p:spPr>
          <a:xfrm>
            <a:off x="4128955" y="1399265"/>
            <a:ext cx="1078245" cy="567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2C7FF1-14FB-7343-81E5-EF831B04AB7A}"/>
              </a:ext>
            </a:extLst>
          </p:cNvPr>
          <p:cNvSpPr/>
          <p:nvPr/>
        </p:nvSpPr>
        <p:spPr>
          <a:xfrm>
            <a:off x="10152140" y="1552848"/>
            <a:ext cx="246601" cy="3343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86C2E8-BEA2-8443-9243-2E1BAD2F1936}"/>
              </a:ext>
            </a:extLst>
          </p:cNvPr>
          <p:cNvSpPr/>
          <p:nvPr/>
        </p:nvSpPr>
        <p:spPr>
          <a:xfrm>
            <a:off x="2030697" y="1334053"/>
            <a:ext cx="980223" cy="686704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DCC469-029E-5A4F-8544-CBC25775801C}"/>
              </a:ext>
            </a:extLst>
          </p:cNvPr>
          <p:cNvSpPr/>
          <p:nvPr/>
        </p:nvSpPr>
        <p:spPr>
          <a:xfrm>
            <a:off x="8987089" y="1467148"/>
            <a:ext cx="347028" cy="439919"/>
          </a:xfrm>
          <a:prstGeom prst="rect">
            <a:avLst/>
          </a:prstGeom>
          <a:noFill/>
          <a:ln w="28575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04D4C9-6C70-2341-B8ED-0EF045D3406D}"/>
              </a:ext>
            </a:extLst>
          </p:cNvPr>
          <p:cNvSpPr/>
          <p:nvPr/>
        </p:nvSpPr>
        <p:spPr>
          <a:xfrm>
            <a:off x="2026111" y="2125129"/>
            <a:ext cx="3917491" cy="739712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D5828-D39C-B54D-BF8B-1CA3C577D870}"/>
              </a:ext>
            </a:extLst>
          </p:cNvPr>
          <p:cNvSpPr/>
          <p:nvPr/>
        </p:nvSpPr>
        <p:spPr>
          <a:xfrm>
            <a:off x="2026374" y="2938829"/>
            <a:ext cx="7000471" cy="1154174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DA8954-3982-EC44-B263-B5898A9885B1}"/>
              </a:ext>
            </a:extLst>
          </p:cNvPr>
          <p:cNvSpPr/>
          <p:nvPr/>
        </p:nvSpPr>
        <p:spPr>
          <a:xfrm>
            <a:off x="4109077" y="4560482"/>
            <a:ext cx="1218297" cy="524625"/>
          </a:xfrm>
          <a:prstGeom prst="rect">
            <a:avLst/>
          </a:prstGeom>
          <a:noFill/>
          <a:ln w="28575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AF1BFF4-B13B-1F48-9AFB-E35A217D8D7D}"/>
              </a:ext>
            </a:extLst>
          </p:cNvPr>
          <p:cNvSpPr/>
          <p:nvPr/>
        </p:nvSpPr>
        <p:spPr>
          <a:xfrm>
            <a:off x="6636068" y="2120271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0D50E2-7C4F-6349-B523-DAE5F39EFA1A}"/>
              </a:ext>
            </a:extLst>
          </p:cNvPr>
          <p:cNvSpPr/>
          <p:nvPr/>
        </p:nvSpPr>
        <p:spPr>
          <a:xfrm>
            <a:off x="9649552" y="3162447"/>
            <a:ext cx="1032147" cy="739712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421551-42E3-B144-9613-FD9BF83180B0}"/>
              </a:ext>
            </a:extLst>
          </p:cNvPr>
          <p:cNvSpPr/>
          <p:nvPr/>
        </p:nvSpPr>
        <p:spPr>
          <a:xfrm>
            <a:off x="5801139" y="4545291"/>
            <a:ext cx="565856" cy="539816"/>
          </a:xfrm>
          <a:prstGeom prst="rect">
            <a:avLst/>
          </a:prstGeom>
          <a:noFill/>
          <a:ln w="28575">
            <a:solidFill>
              <a:srgbClr val="4CE6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1604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8911715-1DB9-419C-9D32-E68211FD2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07" y="0"/>
            <a:ext cx="7473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9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9946EAA-DF3A-4BD3-995A-4C605497BB12}"/>
              </a:ext>
            </a:extLst>
          </p:cNvPr>
          <p:cNvGrpSpPr/>
          <p:nvPr/>
        </p:nvGrpSpPr>
        <p:grpSpPr>
          <a:xfrm>
            <a:off x="1663642" y="1288966"/>
            <a:ext cx="6175433" cy="1681384"/>
            <a:chOff x="1663642" y="1288966"/>
            <a:chExt cx="6175433" cy="168138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0C0350E-39CD-47DD-8D59-96852C0E4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50" y="1288966"/>
              <a:ext cx="4789825" cy="1681384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BDCF1C-003C-4EA6-89EE-2740C5823D49}"/>
                </a:ext>
              </a:extLst>
            </p:cNvPr>
            <p:cNvSpPr txBox="1"/>
            <p:nvPr/>
          </p:nvSpPr>
          <p:spPr>
            <a:xfrm>
              <a:off x="1663642" y="1791104"/>
              <a:ext cx="2362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176500"/>
                  </a:solidFill>
                </a:rPr>
                <a:t>(or 3D point cloud) </a:t>
              </a:r>
              <a:r>
                <a:rPr lang="ko-KR" altLang="en-US" sz="1600" dirty="0">
                  <a:solidFill>
                    <a:srgbClr val="176500"/>
                  </a:solidFill>
                </a:rPr>
                <a:t>→</a:t>
              </a:r>
            </a:p>
          </p:txBody>
        </p:sp>
      </p:grpSp>
      <p:cxnSp>
        <p:nvCxnSpPr>
          <p:cNvPr id="12" name="직선 화살표 연결선 57">
            <a:extLst>
              <a:ext uri="{FF2B5EF4-FFF2-40B4-BE49-F238E27FC236}">
                <a16:creationId xmlns:a16="http://schemas.microsoft.com/office/drawing/2014/main" id="{F614511E-209D-294F-B2BF-31E63A07E18E}"/>
              </a:ext>
            </a:extLst>
          </p:cNvPr>
          <p:cNvCxnSpPr/>
          <p:nvPr/>
        </p:nvCxnSpPr>
        <p:spPr>
          <a:xfrm>
            <a:off x="5148914" y="3071965"/>
            <a:ext cx="230246" cy="114300"/>
          </a:xfrm>
          <a:prstGeom prst="straightConnector1">
            <a:avLst/>
          </a:prstGeom>
          <a:ln w="38100">
            <a:solidFill>
              <a:srgbClr val="EE12D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162389-F231-264B-85EF-6F1F2812E973}"/>
              </a:ext>
            </a:extLst>
          </p:cNvPr>
          <p:cNvGrpSpPr/>
          <p:nvPr/>
        </p:nvGrpSpPr>
        <p:grpSpPr>
          <a:xfrm>
            <a:off x="2754002" y="4055630"/>
            <a:ext cx="4789825" cy="1681384"/>
            <a:chOff x="2754002" y="4055630"/>
            <a:chExt cx="4789825" cy="168138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87E363B-CDAF-974D-99AC-DC87D59D0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4002" y="4055630"/>
              <a:ext cx="4789825" cy="1681384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5187DF-D673-F34E-9E48-B53BED04A036}"/>
                </a:ext>
              </a:extLst>
            </p:cNvPr>
            <p:cNvSpPr/>
            <p:nvPr/>
          </p:nvSpPr>
          <p:spPr>
            <a:xfrm>
              <a:off x="4025842" y="5190238"/>
              <a:ext cx="3327778" cy="188585"/>
            </a:xfrm>
            <a:prstGeom prst="rect">
              <a:avLst/>
            </a:pr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5067D482-EB81-A244-B94E-414743B815B8}"/>
                </a:ext>
              </a:extLst>
            </p:cNvPr>
            <p:cNvSpPr/>
            <p:nvPr/>
          </p:nvSpPr>
          <p:spPr>
            <a:xfrm>
              <a:off x="7018416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1" name="U-Turn Arrow 30">
              <a:extLst>
                <a:ext uri="{FF2B5EF4-FFF2-40B4-BE49-F238E27FC236}">
                  <a16:creationId xmlns:a16="http://schemas.microsoft.com/office/drawing/2014/main" id="{3DDA5B07-3A33-E941-A9A2-67F7AF46EE0C}"/>
                </a:ext>
              </a:extLst>
            </p:cNvPr>
            <p:cNvSpPr/>
            <p:nvPr/>
          </p:nvSpPr>
          <p:spPr>
            <a:xfrm>
              <a:off x="6834447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2" name="U-Turn Arrow 31">
              <a:extLst>
                <a:ext uri="{FF2B5EF4-FFF2-40B4-BE49-F238E27FC236}">
                  <a16:creationId xmlns:a16="http://schemas.microsoft.com/office/drawing/2014/main" id="{AA2B1CBC-EBFD-3F48-802D-DE13B57AAE5E}"/>
                </a:ext>
              </a:extLst>
            </p:cNvPr>
            <p:cNvSpPr/>
            <p:nvPr/>
          </p:nvSpPr>
          <p:spPr>
            <a:xfrm>
              <a:off x="66504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3" name="U-Turn Arrow 32">
              <a:extLst>
                <a:ext uri="{FF2B5EF4-FFF2-40B4-BE49-F238E27FC236}">
                  <a16:creationId xmlns:a16="http://schemas.microsoft.com/office/drawing/2014/main" id="{4BFFAA9A-D3E5-9548-BE88-FCFF72AA2DE8}"/>
                </a:ext>
              </a:extLst>
            </p:cNvPr>
            <p:cNvSpPr/>
            <p:nvPr/>
          </p:nvSpPr>
          <p:spPr>
            <a:xfrm>
              <a:off x="646650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94EA7925-9CEC-B44F-A0DE-1F1E24A68174}"/>
                </a:ext>
              </a:extLst>
            </p:cNvPr>
            <p:cNvSpPr/>
            <p:nvPr/>
          </p:nvSpPr>
          <p:spPr>
            <a:xfrm>
              <a:off x="6282540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5" name="U-Turn Arrow 34">
              <a:extLst>
                <a:ext uri="{FF2B5EF4-FFF2-40B4-BE49-F238E27FC236}">
                  <a16:creationId xmlns:a16="http://schemas.microsoft.com/office/drawing/2014/main" id="{4A930551-CDAB-FE47-A6DA-C79D31EE9A45}"/>
                </a:ext>
              </a:extLst>
            </p:cNvPr>
            <p:cNvSpPr/>
            <p:nvPr/>
          </p:nvSpPr>
          <p:spPr>
            <a:xfrm>
              <a:off x="609857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6" name="U-Turn Arrow 35">
              <a:extLst>
                <a:ext uri="{FF2B5EF4-FFF2-40B4-BE49-F238E27FC236}">
                  <a16:creationId xmlns:a16="http://schemas.microsoft.com/office/drawing/2014/main" id="{D68FFCDD-A485-C445-A009-1FCF2399E734}"/>
                </a:ext>
              </a:extLst>
            </p:cNvPr>
            <p:cNvSpPr/>
            <p:nvPr/>
          </p:nvSpPr>
          <p:spPr>
            <a:xfrm>
              <a:off x="591460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7" name="U-Turn Arrow 36">
              <a:extLst>
                <a:ext uri="{FF2B5EF4-FFF2-40B4-BE49-F238E27FC236}">
                  <a16:creationId xmlns:a16="http://schemas.microsoft.com/office/drawing/2014/main" id="{02C69C7C-FA4B-8D41-BF3E-088D03B18A63}"/>
                </a:ext>
              </a:extLst>
            </p:cNvPr>
            <p:cNvSpPr/>
            <p:nvPr/>
          </p:nvSpPr>
          <p:spPr>
            <a:xfrm>
              <a:off x="5730633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8" name="U-Turn Arrow 37">
              <a:extLst>
                <a:ext uri="{FF2B5EF4-FFF2-40B4-BE49-F238E27FC236}">
                  <a16:creationId xmlns:a16="http://schemas.microsoft.com/office/drawing/2014/main" id="{45D9E49B-B454-1E4A-A642-49B3F3383703}"/>
                </a:ext>
              </a:extLst>
            </p:cNvPr>
            <p:cNvSpPr/>
            <p:nvPr/>
          </p:nvSpPr>
          <p:spPr>
            <a:xfrm>
              <a:off x="555972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39" name="U-Turn Arrow 38">
              <a:extLst>
                <a:ext uri="{FF2B5EF4-FFF2-40B4-BE49-F238E27FC236}">
                  <a16:creationId xmlns:a16="http://schemas.microsoft.com/office/drawing/2014/main" id="{F735E934-1C16-3640-BE82-9A3C05C5CBEF}"/>
                </a:ext>
              </a:extLst>
            </p:cNvPr>
            <p:cNvSpPr/>
            <p:nvPr/>
          </p:nvSpPr>
          <p:spPr>
            <a:xfrm>
              <a:off x="5392089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0" name="U-Turn Arrow 39">
              <a:extLst>
                <a:ext uri="{FF2B5EF4-FFF2-40B4-BE49-F238E27FC236}">
                  <a16:creationId xmlns:a16="http://schemas.microsoft.com/office/drawing/2014/main" id="{124B4BF5-5798-0B42-8E46-5467A60E75A2}"/>
                </a:ext>
              </a:extLst>
            </p:cNvPr>
            <p:cNvSpPr/>
            <p:nvPr/>
          </p:nvSpPr>
          <p:spPr>
            <a:xfrm>
              <a:off x="5214652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1" name="U-Turn Arrow 40">
              <a:extLst>
                <a:ext uri="{FF2B5EF4-FFF2-40B4-BE49-F238E27FC236}">
                  <a16:creationId xmlns:a16="http://schemas.microsoft.com/office/drawing/2014/main" id="{39E78568-B152-BD46-BC1A-EF00344128B0}"/>
                </a:ext>
              </a:extLst>
            </p:cNvPr>
            <p:cNvSpPr/>
            <p:nvPr/>
          </p:nvSpPr>
          <p:spPr>
            <a:xfrm>
              <a:off x="5037215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2" name="U-Turn Arrow 41">
              <a:extLst>
                <a:ext uri="{FF2B5EF4-FFF2-40B4-BE49-F238E27FC236}">
                  <a16:creationId xmlns:a16="http://schemas.microsoft.com/office/drawing/2014/main" id="{338C5150-F39F-E74C-822B-C1CB967A352C}"/>
                </a:ext>
              </a:extLst>
            </p:cNvPr>
            <p:cNvSpPr/>
            <p:nvPr/>
          </p:nvSpPr>
          <p:spPr>
            <a:xfrm>
              <a:off x="485977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3" name="U-Turn Arrow 42">
              <a:extLst>
                <a:ext uri="{FF2B5EF4-FFF2-40B4-BE49-F238E27FC236}">
                  <a16:creationId xmlns:a16="http://schemas.microsoft.com/office/drawing/2014/main" id="{27CBAD2B-9FEA-2A4F-9E9C-CF4CAD20596D}"/>
                </a:ext>
              </a:extLst>
            </p:cNvPr>
            <p:cNvSpPr/>
            <p:nvPr/>
          </p:nvSpPr>
          <p:spPr>
            <a:xfrm>
              <a:off x="468234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4" name="U-Turn Arrow 43">
              <a:extLst>
                <a:ext uri="{FF2B5EF4-FFF2-40B4-BE49-F238E27FC236}">
                  <a16:creationId xmlns:a16="http://schemas.microsoft.com/office/drawing/2014/main" id="{DC2DF581-9BBA-7640-BACC-1AD42D4C08E8}"/>
                </a:ext>
              </a:extLst>
            </p:cNvPr>
            <p:cNvSpPr/>
            <p:nvPr/>
          </p:nvSpPr>
          <p:spPr>
            <a:xfrm>
              <a:off x="449708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5" name="U-Turn Arrow 44">
              <a:extLst>
                <a:ext uri="{FF2B5EF4-FFF2-40B4-BE49-F238E27FC236}">
                  <a16:creationId xmlns:a16="http://schemas.microsoft.com/office/drawing/2014/main" id="{21A97E7C-4604-5440-A3D6-ADD340BABA74}"/>
                </a:ext>
              </a:extLst>
            </p:cNvPr>
            <p:cNvSpPr/>
            <p:nvPr/>
          </p:nvSpPr>
          <p:spPr>
            <a:xfrm>
              <a:off x="4319651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  <p:sp>
          <p:nvSpPr>
            <p:cNvPr id="46" name="U-Turn Arrow 45">
              <a:extLst>
                <a:ext uri="{FF2B5EF4-FFF2-40B4-BE49-F238E27FC236}">
                  <a16:creationId xmlns:a16="http://schemas.microsoft.com/office/drawing/2014/main" id="{0F00251C-98E5-F04E-B7BB-48B58413201B}"/>
                </a:ext>
              </a:extLst>
            </p:cNvPr>
            <p:cNvSpPr/>
            <p:nvPr/>
          </p:nvSpPr>
          <p:spPr>
            <a:xfrm>
              <a:off x="4134398" y="5033371"/>
              <a:ext cx="265097" cy="267630"/>
            </a:xfrm>
            <a:prstGeom prst="uturnArrow">
              <a:avLst>
                <a:gd name="adj1" fmla="val 16813"/>
                <a:gd name="adj2" fmla="val 25000"/>
                <a:gd name="adj3" fmla="val 37577"/>
                <a:gd name="adj4" fmla="val 39558"/>
                <a:gd name="adj5" fmla="val 98057"/>
              </a:avLst>
            </a:prstGeom>
            <a:solidFill>
              <a:srgbClr val="D110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5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725F25A-70A0-43A9-A197-319AAEF8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412791"/>
            <a:ext cx="4789825" cy="1681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55A68-FAB1-4367-BC22-33345E48AA59}"/>
              </a:ext>
            </a:extLst>
          </p:cNvPr>
          <p:cNvSpPr txBox="1"/>
          <p:nvPr/>
        </p:nvSpPr>
        <p:spPr>
          <a:xfrm>
            <a:off x="2173331" y="14312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Two problems on the use of the IMU sensor with a LiDAR or vision sensor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B2AB-2CB4-4C6D-8F6D-E672E6B23FF6}"/>
              </a:ext>
            </a:extLst>
          </p:cNvPr>
          <p:cNvSpPr txBox="1"/>
          <p:nvPr/>
        </p:nvSpPr>
        <p:spPr>
          <a:xfrm>
            <a:off x="209724" y="766460"/>
            <a:ext cx="578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1. The Hz of the IMU should be fast enough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372B99-1B18-4E42-BB64-4EB58B8388CF}"/>
              </a:ext>
            </a:extLst>
          </p:cNvPr>
          <p:cNvSpPr txBox="1"/>
          <p:nvPr/>
        </p:nvSpPr>
        <p:spPr>
          <a:xfrm>
            <a:off x="6934200" y="766460"/>
            <a:ext cx="5048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Issue 2. On the factor graph optimization, </a:t>
            </a:r>
          </a:p>
          <a:p>
            <a:pPr algn="ctr"/>
            <a:r>
              <a:rPr lang="en-US" altLang="ko-KR" dirty="0"/>
              <a:t>it leads to the generation of too many factors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A229EB8-462D-4807-BACE-436AACA98522}"/>
              </a:ext>
            </a:extLst>
          </p:cNvPr>
          <p:cNvGrpSpPr/>
          <p:nvPr/>
        </p:nvGrpSpPr>
        <p:grpSpPr>
          <a:xfrm>
            <a:off x="4472030" y="6618993"/>
            <a:ext cx="3247940" cy="1943100"/>
            <a:chOff x="4513305" y="6603845"/>
            <a:chExt cx="3247940" cy="19431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31C2484-B276-455E-AED7-3BF87CA88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06"/>
            <a:stretch/>
          </p:blipFill>
          <p:spPr>
            <a:xfrm>
              <a:off x="4513305" y="6603845"/>
              <a:ext cx="3247940" cy="194310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30BB91-DACA-4B91-B5DA-491705C1BB8C}"/>
                </a:ext>
              </a:extLst>
            </p:cNvPr>
            <p:cNvSpPr/>
            <p:nvPr/>
          </p:nvSpPr>
          <p:spPr>
            <a:xfrm>
              <a:off x="4513305" y="6742516"/>
              <a:ext cx="419100" cy="595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5C1EE61-B4F8-4121-873D-983CF842B347}"/>
              </a:ext>
            </a:extLst>
          </p:cNvPr>
          <p:cNvGrpSpPr/>
          <p:nvPr/>
        </p:nvGrpSpPr>
        <p:grpSpPr>
          <a:xfrm>
            <a:off x="6824197" y="3229445"/>
            <a:ext cx="4475958" cy="2295170"/>
            <a:chOff x="6824197" y="3229445"/>
            <a:chExt cx="4475958" cy="229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6C9CB35-4A0B-4B0A-ADC0-4DF7B7FF84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4822"/>
            <a:stretch/>
          </p:blipFill>
          <p:spPr>
            <a:xfrm>
              <a:off x="6824197" y="3229445"/>
              <a:ext cx="4475958" cy="2295170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9B2FD9-2A32-4204-A891-36E7C1612AA7}"/>
                </a:ext>
              </a:extLst>
            </p:cNvPr>
            <p:cNvSpPr/>
            <p:nvPr/>
          </p:nvSpPr>
          <p:spPr>
            <a:xfrm>
              <a:off x="10805118" y="4821597"/>
              <a:ext cx="495037" cy="703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013547A5-67A1-4422-A5E5-877CEF943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3" y="1274172"/>
            <a:ext cx="5596107" cy="384581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D357C2-6F44-401F-9626-3C4C0FD942FB}"/>
              </a:ext>
            </a:extLst>
          </p:cNvPr>
          <p:cNvSpPr/>
          <p:nvPr/>
        </p:nvSpPr>
        <p:spPr>
          <a:xfrm>
            <a:off x="1955799" y="3340100"/>
            <a:ext cx="2887705" cy="2286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/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On the discrete-time system,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should be small for the accuracy</a:t>
                </a:r>
                <a:r>
                  <a:rPr lang="en-US" altLang="ko-KR" b="1" dirty="0"/>
                  <a:t> 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1FF14C-610D-4D04-81C2-DCA5FB840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4" y="5199503"/>
                <a:ext cx="4957754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A6B24573-4433-4F9D-89E9-DBD14A0D43E5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5580938" y="1089626"/>
            <a:ext cx="1353262" cy="4433043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2989ACF-6181-443B-977A-692A6F900D74}"/>
              </a:ext>
            </a:extLst>
          </p:cNvPr>
          <p:cNvSpPr/>
          <p:nvPr/>
        </p:nvSpPr>
        <p:spPr>
          <a:xfrm>
            <a:off x="7493000" y="2552700"/>
            <a:ext cx="3934664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346F76-6842-47C3-8543-CBC29573B216}"/>
              </a:ext>
            </a:extLst>
          </p:cNvPr>
          <p:cNvSpPr/>
          <p:nvPr/>
        </p:nvSpPr>
        <p:spPr>
          <a:xfrm>
            <a:off x="8984345" y="3390496"/>
            <a:ext cx="233385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457743-FE86-42E1-A0F8-26E7CF9E7BF6}"/>
              </a:ext>
            </a:extLst>
          </p:cNvPr>
          <p:cNvSpPr txBox="1"/>
          <p:nvPr/>
        </p:nvSpPr>
        <p:spPr>
          <a:xfrm>
            <a:off x="7044871" y="3012415"/>
            <a:ext cx="482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Unfortunately, hundreds of factors are added!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FFB56-5ECE-4F17-A362-C15D306AF5D1}"/>
              </a:ext>
            </a:extLst>
          </p:cNvPr>
          <p:cNvSpPr txBox="1"/>
          <p:nvPr/>
        </p:nvSpPr>
        <p:spPr>
          <a:xfrm>
            <a:off x="2071730" y="6318997"/>
            <a:ext cx="784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Solution: </a:t>
            </a:r>
            <a:r>
              <a:rPr lang="en-US" altLang="ko-KR" b="1" dirty="0" err="1"/>
              <a:t>Preintegration</a:t>
            </a:r>
            <a:r>
              <a:rPr lang="en-US" altLang="ko-KR" b="1" dirty="0"/>
              <a:t> of IMU measurements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078678-1E2B-4404-A109-AE1DC38CC2C1}"/>
              </a:ext>
            </a:extLst>
          </p:cNvPr>
          <p:cNvSpPr txBox="1"/>
          <p:nvPr/>
        </p:nvSpPr>
        <p:spPr>
          <a:xfrm>
            <a:off x="2545351" y="8631428"/>
            <a:ext cx="7101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The hundreds of IMU factors are abstracted </a:t>
            </a:r>
          </a:p>
          <a:p>
            <a:pPr algn="ctr"/>
            <a:r>
              <a:rPr lang="en-US" altLang="ko-KR" dirty="0"/>
              <a:t>as a single factor via </a:t>
            </a:r>
            <a:r>
              <a:rPr lang="en-US" altLang="ko-KR" dirty="0" err="1"/>
              <a:t>preintegration</a:t>
            </a:r>
            <a:endParaRPr lang="ko-KR" altLang="en-US" dirty="0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3038FC22-38DF-419D-8A9B-2DA72DE71847}"/>
              </a:ext>
            </a:extLst>
          </p:cNvPr>
          <p:cNvSpPr/>
          <p:nvPr/>
        </p:nvSpPr>
        <p:spPr>
          <a:xfrm>
            <a:off x="5820228" y="5685524"/>
            <a:ext cx="551544" cy="571340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4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930C61E-B7FA-43BE-9E13-C6CF5DEB58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6325" y="7434440"/>
            <a:ext cx="10039350" cy="247774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F6616F-794F-441E-B631-6E6A9EC2A0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1342509"/>
            <a:ext cx="12192000" cy="3724102"/>
          </a:xfrm>
          <a:prstGeom prst="rect">
            <a:avLst/>
          </a:prstGeom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12D2C8E-C534-4007-8BF2-C20A5B085304}"/>
              </a:ext>
            </a:extLst>
          </p:cNvPr>
          <p:cNvSpPr/>
          <p:nvPr/>
        </p:nvSpPr>
        <p:spPr>
          <a:xfrm>
            <a:off x="5729514" y="10106791"/>
            <a:ext cx="732972" cy="995777"/>
          </a:xfrm>
          <a:prstGeom prst="down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87DC9-729B-41F7-851C-2C6584A6F2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61072" y="4475758"/>
            <a:ext cx="7176393" cy="102519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8A3B07-3058-4F38-A944-B4C4089BA736}"/>
              </a:ext>
            </a:extLst>
          </p:cNvPr>
          <p:cNvSpPr/>
          <p:nvPr/>
        </p:nvSpPr>
        <p:spPr>
          <a:xfrm>
            <a:off x="3919661" y="4592802"/>
            <a:ext cx="1047750" cy="355732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14AFF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2AB7B4-76AE-43D1-BBDB-61885B04A60A}"/>
              </a:ext>
            </a:extLst>
          </p:cNvPr>
          <p:cNvSpPr/>
          <p:nvPr/>
        </p:nvSpPr>
        <p:spPr>
          <a:xfrm>
            <a:off x="4862636" y="5047550"/>
            <a:ext cx="723900" cy="390220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14AFF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073116-80EB-4A44-A018-C3B362364252}"/>
              </a:ext>
            </a:extLst>
          </p:cNvPr>
          <p:cNvSpPr/>
          <p:nvPr/>
        </p:nvSpPr>
        <p:spPr>
          <a:xfrm>
            <a:off x="2909805" y="5047550"/>
            <a:ext cx="658091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C7FB582-4107-4E17-ABCA-6BE3528EFB8A}"/>
              </a:ext>
            </a:extLst>
          </p:cNvPr>
          <p:cNvSpPr/>
          <p:nvPr/>
        </p:nvSpPr>
        <p:spPr>
          <a:xfrm>
            <a:off x="2545491" y="4569795"/>
            <a:ext cx="1059862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3C5DAB-4065-4853-BDA0-F5E5F6C45A31}"/>
              </a:ext>
            </a:extLst>
          </p:cNvPr>
          <p:cNvSpPr txBox="1"/>
          <p:nvPr/>
        </p:nvSpPr>
        <p:spPr>
          <a:xfrm>
            <a:off x="2728279" y="5538140"/>
            <a:ext cx="6090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00B050"/>
                </a:solidFill>
              </a:rPr>
              <a:t>Measurements by IMU (w</a:t>
            </a:r>
            <a:r>
              <a:rPr lang="en-US" altLang="ko-KR" sz="2400">
                <a:solidFill>
                  <a:srgbClr val="00B050"/>
                </a:solidFill>
              </a:rPr>
              <a:t>/ biases and noises)</a:t>
            </a:r>
            <a:endParaRPr lang="ko-KR" altLang="en-US" sz="24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4D469-4E9D-47E4-A8BB-F1E8DC418A9B}"/>
              </a:ext>
            </a:extLst>
          </p:cNvPr>
          <p:cNvSpPr txBox="1"/>
          <p:nvPr/>
        </p:nvSpPr>
        <p:spPr>
          <a:xfrm>
            <a:off x="4034717" y="4165400"/>
            <a:ext cx="447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114AFF"/>
                </a:solidFill>
              </a:rPr>
              <a:t>Actual states (Want to know)</a:t>
            </a:r>
            <a:endParaRPr lang="ko-KR" altLang="en-US" sz="2400" dirty="0">
              <a:solidFill>
                <a:srgbClr val="114AFF"/>
              </a:solidFill>
            </a:endParaRPr>
          </a:p>
        </p:txBody>
      </p:sp>
      <p:pic>
        <p:nvPicPr>
          <p:cNvPr id="32" name="그림 31 1">
            <a:extLst>
              <a:ext uri="{FF2B5EF4-FFF2-40B4-BE49-F238E27FC236}">
                <a16:creationId xmlns:a16="http://schemas.microsoft.com/office/drawing/2014/main" id="{657F5F54-9352-4BB6-BB27-E0A3E0BCC0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0101086"/>
            <a:ext cx="5047619" cy="31809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411D5505-C357-4496-8182-A6CFFE664A9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2" y="10582923"/>
            <a:ext cx="6120001" cy="318095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DC60CAB8-5D7E-4C92-A010-67079E0C7601}"/>
              </a:ext>
            </a:extLst>
          </p:cNvPr>
          <p:cNvSpPr/>
          <p:nvPr/>
        </p:nvSpPr>
        <p:spPr>
          <a:xfrm>
            <a:off x="6514647" y="10075923"/>
            <a:ext cx="1317398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B9A3865-3269-49E5-8CF5-AF9B75AFD28D}"/>
              </a:ext>
            </a:extLst>
          </p:cNvPr>
          <p:cNvSpPr/>
          <p:nvPr/>
        </p:nvSpPr>
        <p:spPr>
          <a:xfrm>
            <a:off x="6497049" y="10547174"/>
            <a:ext cx="806269" cy="408429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6E8F43-B7FC-4B1A-B37C-795DB3AFF62C}"/>
              </a:ext>
            </a:extLst>
          </p:cNvPr>
          <p:cNvSpPr/>
          <p:nvPr/>
        </p:nvSpPr>
        <p:spPr>
          <a:xfrm>
            <a:off x="8818383" y="10544676"/>
            <a:ext cx="806269" cy="39022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6D891-F530-4A48-AEAF-47667E5C04AC}"/>
              </a:ext>
            </a:extLst>
          </p:cNvPr>
          <p:cNvSpPr/>
          <p:nvPr/>
        </p:nvSpPr>
        <p:spPr>
          <a:xfrm>
            <a:off x="8106945" y="10082035"/>
            <a:ext cx="1317397" cy="348839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07C989-1C3C-48C8-BD44-8A7EEE26FF52}"/>
              </a:ext>
            </a:extLst>
          </p:cNvPr>
          <p:cNvSpPr/>
          <p:nvPr/>
        </p:nvSpPr>
        <p:spPr>
          <a:xfrm>
            <a:off x="7654394" y="9103117"/>
            <a:ext cx="975256" cy="531315"/>
          </a:xfrm>
          <a:prstGeom prst="rect">
            <a:avLst/>
          </a:prstGeom>
          <a:noFill/>
          <a:ln w="28575">
            <a:solidFill>
              <a:srgbClr val="114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7768B81-2626-4D11-A788-F544EACE8BBF}"/>
              </a:ext>
            </a:extLst>
          </p:cNvPr>
          <p:cNvSpPr/>
          <p:nvPr/>
        </p:nvSpPr>
        <p:spPr>
          <a:xfrm>
            <a:off x="6900183" y="12184568"/>
            <a:ext cx="931862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757C27E-AC4A-42C0-9AA3-B33CDF5033E8}"/>
              </a:ext>
            </a:extLst>
          </p:cNvPr>
          <p:cNvSpPr/>
          <p:nvPr/>
        </p:nvSpPr>
        <p:spPr>
          <a:xfrm>
            <a:off x="5185694" y="11417278"/>
            <a:ext cx="1004340" cy="48897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BB9E475-2285-4409-8D05-C48F56DB0C3B}"/>
              </a:ext>
            </a:extLst>
          </p:cNvPr>
          <p:cNvSpPr/>
          <p:nvPr/>
        </p:nvSpPr>
        <p:spPr>
          <a:xfrm>
            <a:off x="4147252" y="14239017"/>
            <a:ext cx="872217" cy="578932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D59DA0C6-DCFB-6C46-A0FF-A2D52D0F721E}"/>
              </a:ext>
            </a:extLst>
          </p:cNvPr>
          <p:cNvSpPr/>
          <p:nvPr/>
        </p:nvSpPr>
        <p:spPr>
          <a:xfrm rot="17855398">
            <a:off x="890236" y="1110357"/>
            <a:ext cx="3562889" cy="3318732"/>
          </a:xfrm>
          <a:prstGeom prst="arc">
            <a:avLst>
              <a:gd name="adj1" fmla="val 15423850"/>
              <a:gd name="adj2" fmla="val 113523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B504E89-8E48-4556-8D8C-60BF197151DA}"/>
              </a:ext>
            </a:extLst>
          </p:cNvPr>
          <p:cNvGrpSpPr/>
          <p:nvPr/>
        </p:nvGrpSpPr>
        <p:grpSpPr>
          <a:xfrm>
            <a:off x="450763" y="504911"/>
            <a:ext cx="11718172" cy="2540094"/>
            <a:chOff x="450763" y="504911"/>
            <a:chExt cx="11718172" cy="2540094"/>
          </a:xfrm>
        </p:grpSpPr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37F2E3A-F746-644C-BC95-D4ACF6CA2CD6}"/>
                </a:ext>
              </a:extLst>
            </p:cNvPr>
            <p:cNvSpPr/>
            <p:nvPr/>
          </p:nvSpPr>
          <p:spPr>
            <a:xfrm>
              <a:off x="3980155" y="1409249"/>
              <a:ext cx="745480" cy="322175"/>
            </a:xfrm>
            <a:prstGeom prst="rightArrow">
              <a:avLst/>
            </a:prstGeom>
            <a:solidFill>
              <a:schemeClr val="bg2"/>
            </a:solidFill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57954683-09D8-A540-B8B3-9095A6E42FAD}"/>
                </a:ext>
              </a:extLst>
            </p:cNvPr>
            <p:cNvSpPr/>
            <p:nvPr/>
          </p:nvSpPr>
          <p:spPr>
            <a:xfrm rot="18900000">
              <a:off x="3883400" y="1009167"/>
              <a:ext cx="1030929" cy="322175"/>
            </a:xfrm>
            <a:prstGeom prst="rightArrow">
              <a:avLst/>
            </a:prstGeom>
            <a:solidFill>
              <a:srgbClr val="FF8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32B64C-4C86-E34A-BA20-52FD683C6A33}"/>
                </a:ext>
              </a:extLst>
            </p:cNvPr>
            <p:cNvSpPr txBox="1"/>
            <p:nvPr/>
          </p:nvSpPr>
          <p:spPr>
            <a:xfrm>
              <a:off x="1969344" y="21621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BD4F61-7CDB-3441-A5E7-EDB832DB82FC}"/>
                </a:ext>
              </a:extLst>
            </p:cNvPr>
            <p:cNvSpPr txBox="1"/>
            <p:nvPr/>
          </p:nvSpPr>
          <p:spPr>
            <a:xfrm>
              <a:off x="607138" y="2149754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2180C9E-B9CE-B84F-902B-534060A18685}"/>
                </a:ext>
              </a:extLst>
            </p:cNvPr>
            <p:cNvSpPr txBox="1"/>
            <p:nvPr/>
          </p:nvSpPr>
          <p:spPr>
            <a:xfrm>
              <a:off x="745955" y="1432263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53" name="그림 31 2">
              <a:extLst>
                <a:ext uri="{FF2B5EF4-FFF2-40B4-BE49-F238E27FC236}">
                  <a16:creationId xmlns:a16="http://schemas.microsoft.com/office/drawing/2014/main" id="{546270D9-CDFC-0343-950A-3366E4F9098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763" y="2538226"/>
              <a:ext cx="1793523" cy="227048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25F4A0CE-93D1-7447-AF8C-291E43A5FB8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956" y="504911"/>
              <a:ext cx="1607311" cy="229616"/>
            </a:xfrm>
            <a:prstGeom prst="rect">
              <a:avLst/>
            </a:prstGeom>
          </p:spPr>
        </p:pic>
        <p:cxnSp>
          <p:nvCxnSpPr>
            <p:cNvPr id="80" name="직선 화살표 연결선 7 1">
              <a:extLst>
                <a:ext uri="{FF2B5EF4-FFF2-40B4-BE49-F238E27FC236}">
                  <a16:creationId xmlns:a16="http://schemas.microsoft.com/office/drawing/2014/main" id="{72855578-D8BB-A042-9C26-471F1E0E3E5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511737" y="1892229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 1">
              <a:extLst>
                <a:ext uri="{FF2B5EF4-FFF2-40B4-BE49-F238E27FC236}">
                  <a16:creationId xmlns:a16="http://schemas.microsoft.com/office/drawing/2014/main" id="{026FFF0D-BB9F-F348-B1F3-74B701B4E93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08476" y="1895490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9 1">
              <a:extLst>
                <a:ext uri="{FF2B5EF4-FFF2-40B4-BE49-F238E27FC236}">
                  <a16:creationId xmlns:a16="http://schemas.microsoft.com/office/drawing/2014/main" id="{B21705BA-E6A9-1546-ACEA-D02055C476BE}"/>
                </a:ext>
              </a:extLst>
            </p:cNvPr>
            <p:cNvSpPr/>
            <p:nvPr/>
          </p:nvSpPr>
          <p:spPr>
            <a:xfrm rot="5400000">
              <a:off x="943172" y="2220856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A1C5E9-71B3-1F4C-8653-C68EB6FD849A}"/>
                </a:ext>
              </a:extLst>
            </p:cNvPr>
            <p:cNvCxnSpPr>
              <a:cxnSpLocks/>
              <a:stCxn id="82" idx="5"/>
              <a:endCxn id="82" idx="1"/>
            </p:cNvCxnSpPr>
            <p:nvPr/>
          </p:nvCxnSpPr>
          <p:spPr>
            <a:xfrm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0122759-45DC-B142-B0FB-B925DD0DA961}"/>
                </a:ext>
              </a:extLst>
            </p:cNvPr>
            <p:cNvCxnSpPr>
              <a:cxnSpLocks/>
              <a:stCxn id="82" idx="7"/>
              <a:endCxn id="82" idx="3"/>
            </p:cNvCxnSpPr>
            <p:nvPr/>
          </p:nvCxnSpPr>
          <p:spPr>
            <a:xfrm flipH="1" flipV="1">
              <a:off x="980077" y="2257761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5C96104A-5951-F946-8CE5-8F1CEBE288E0}"/>
                </a:ext>
              </a:extLst>
            </p:cNvPr>
            <p:cNvSpPr/>
            <p:nvPr/>
          </p:nvSpPr>
          <p:spPr>
            <a:xfrm rot="5400000">
              <a:off x="3474892" y="1939130"/>
              <a:ext cx="1033200" cy="322175"/>
            </a:xfrm>
            <a:prstGeom prst="rightArrow">
              <a:avLst/>
            </a:prstGeom>
            <a:solidFill>
              <a:srgbClr val="B5838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cxnSp>
          <p:nvCxnSpPr>
            <p:cNvPr id="86" name="직선 화살표 연결선 7 2">
              <a:extLst>
                <a:ext uri="{FF2B5EF4-FFF2-40B4-BE49-F238E27FC236}">
                  <a16:creationId xmlns:a16="http://schemas.microsoft.com/office/drawing/2014/main" id="{B36368B6-9A18-D944-95D7-A9A925D44470}"/>
                </a:ext>
              </a:extLst>
            </p:cNvPr>
            <p:cNvCxnSpPr>
              <a:cxnSpLocks/>
            </p:cNvCxnSpPr>
            <p:nvPr/>
          </p:nvCxnSpPr>
          <p:spPr>
            <a:xfrm rot="2746800" flipV="1">
              <a:off x="4303040" y="799710"/>
              <a:ext cx="0" cy="91521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 2">
              <a:extLst>
                <a:ext uri="{FF2B5EF4-FFF2-40B4-BE49-F238E27FC236}">
                  <a16:creationId xmlns:a16="http://schemas.microsoft.com/office/drawing/2014/main" id="{BD322C7C-4405-F04E-A489-9E1CEC36F9D1}"/>
                </a:ext>
              </a:extLst>
            </p:cNvPr>
            <p:cNvCxnSpPr>
              <a:cxnSpLocks/>
            </p:cNvCxnSpPr>
            <p:nvPr/>
          </p:nvCxnSpPr>
          <p:spPr>
            <a:xfrm rot="2746800" flipH="1">
              <a:off x="3214366" y="1246582"/>
              <a:ext cx="900000" cy="8692"/>
            </a:xfrm>
            <a:prstGeom prst="straightConnector1">
              <a:avLst/>
            </a:prstGeom>
            <a:ln w="28575">
              <a:solidFill>
                <a:srgbClr val="0432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9 2">
              <a:extLst>
                <a:ext uri="{FF2B5EF4-FFF2-40B4-BE49-F238E27FC236}">
                  <a16:creationId xmlns:a16="http://schemas.microsoft.com/office/drawing/2014/main" id="{B85E5B04-16BB-E649-A43E-B57876B99F99}"/>
                </a:ext>
              </a:extLst>
            </p:cNvPr>
            <p:cNvSpPr/>
            <p:nvPr/>
          </p:nvSpPr>
          <p:spPr>
            <a:xfrm rot="2746800">
              <a:off x="3857790" y="1437833"/>
              <a:ext cx="252000" cy="252000"/>
            </a:xfrm>
            <a:prstGeom prst="ellipse">
              <a:avLst/>
            </a:prstGeom>
            <a:noFill/>
            <a:ln w="28575">
              <a:solidFill>
                <a:srgbClr val="05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2FC956-BB9B-524C-B334-A5E8A530A664}"/>
                </a:ext>
              </a:extLst>
            </p:cNvPr>
            <p:cNvCxnSpPr>
              <a:cxnSpLocks/>
              <a:stCxn id="88" idx="5"/>
              <a:endCxn id="88" idx="1"/>
            </p:cNvCxnSpPr>
            <p:nvPr/>
          </p:nvCxnSpPr>
          <p:spPr>
            <a:xfrm rot="18946800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3D1A28F-5502-EE4C-823B-BA24CB631E7D}"/>
                </a:ext>
              </a:extLst>
            </p:cNvPr>
            <p:cNvCxnSpPr>
              <a:cxnSpLocks/>
              <a:stCxn id="88" idx="7"/>
              <a:endCxn id="88" idx="3"/>
            </p:cNvCxnSpPr>
            <p:nvPr/>
          </p:nvCxnSpPr>
          <p:spPr>
            <a:xfrm rot="18946800" flipH="1" flipV="1">
              <a:off x="3894695" y="1474738"/>
              <a:ext cx="178190" cy="178190"/>
            </a:xfrm>
            <a:prstGeom prst="line">
              <a:avLst/>
            </a:prstGeom>
            <a:ln w="28575">
              <a:solidFill>
                <a:srgbClr val="05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2EA962F9-F917-494C-A4B2-B60BD71EC46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875" y="2729759"/>
              <a:ext cx="2383536" cy="254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BE7F97F-A5C4-494A-8853-5822C6740E2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2421" y="545909"/>
              <a:ext cx="2474976" cy="254000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A78060A-46EA-4F89-9927-25CFD9D923F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7" y="1273158"/>
              <a:ext cx="5971808" cy="771048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5C2326E-0C0D-4854-94A6-1D2FE404F93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1464" y="912850"/>
              <a:ext cx="3043047" cy="28952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8AAD82D-6DD1-6B42-B373-D6CBB27F096B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268310"/>
              <a:ext cx="2334768" cy="254000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B21D837-2A07-4070-86FB-D006E0B5F205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2468" y="533296"/>
              <a:ext cx="1170286" cy="443429"/>
            </a:xfrm>
            <a:prstGeom prst="rect">
              <a:avLst/>
            </a:prstGeom>
          </p:spPr>
        </p:pic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E182815B-2AAB-D24A-A9B8-51C9CE16F9A5}"/>
                </a:ext>
              </a:extLst>
            </p:cNvPr>
            <p:cNvSpPr/>
            <p:nvPr/>
          </p:nvSpPr>
          <p:spPr>
            <a:xfrm rot="1179919">
              <a:off x="3581916" y="1092835"/>
              <a:ext cx="853200" cy="851374"/>
            </a:xfrm>
            <a:prstGeom prst="arc">
              <a:avLst>
                <a:gd name="adj1" fmla="val 17881207"/>
                <a:gd name="adj2" fmla="val 20867857"/>
              </a:avLst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293BE928-6FAE-3944-91AD-998E2200C68C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2364" y="1185513"/>
              <a:ext cx="335280" cy="17881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363031AB-D935-43BD-B2FE-A33A46176DB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4966" y="2719616"/>
              <a:ext cx="2236952" cy="274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3874D4AD-1228-48B2-8BC8-80A34F2084C5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6264" y="2403623"/>
              <a:ext cx="2848000" cy="254476"/>
            </a:xfrm>
            <a:prstGeom prst="rect">
              <a:avLst/>
            </a:prstGeom>
          </p:spPr>
        </p:pic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499BEF72-B974-4CBA-9CEC-F617E17671A8}"/>
                </a:ext>
              </a:extLst>
            </p:cNvPr>
            <p:cNvSpPr/>
            <p:nvPr/>
          </p:nvSpPr>
          <p:spPr>
            <a:xfrm>
              <a:off x="8862009" y="2343020"/>
              <a:ext cx="2988000" cy="35924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CF3B848-711F-4D3F-8AB3-71B55F0BA80F}"/>
                </a:ext>
              </a:extLst>
            </p:cNvPr>
            <p:cNvSpPr txBox="1"/>
            <p:nvPr/>
          </p:nvSpPr>
          <p:spPr>
            <a:xfrm>
              <a:off x="8551593" y="2675673"/>
              <a:ext cx="3617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14AFF"/>
                  </a:solidFill>
                </a:rPr>
                <a:t>Actual acceleration (Want to know)</a:t>
              </a:r>
              <a:endParaRPr lang="ko-KR" altLang="en-US" dirty="0">
                <a:solidFill>
                  <a:srgbClr val="114AFF"/>
                </a:solidFill>
              </a:endParaRPr>
            </a:p>
          </p:txBody>
        </p: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F6E3378C-FAEC-49D8-9662-56B8DB18E2FA}"/>
                </a:ext>
              </a:extLst>
            </p:cNvPr>
            <p:cNvCxnSpPr>
              <a:stCxn id="45" idx="3"/>
              <a:endCxn id="78" idx="1"/>
            </p:cNvCxnSpPr>
            <p:nvPr/>
          </p:nvCxnSpPr>
          <p:spPr>
            <a:xfrm flipV="1">
              <a:off x="8171918" y="2522645"/>
              <a:ext cx="690091" cy="33411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5575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C9D96FE7-C4A2-4496-9741-FADC67FE8F19}"/>
              </a:ext>
            </a:extLst>
          </p:cNvPr>
          <p:cNvGrpSpPr/>
          <p:nvPr/>
        </p:nvGrpSpPr>
        <p:grpSpPr>
          <a:xfrm>
            <a:off x="0" y="71779"/>
            <a:ext cx="12673203" cy="14994832"/>
            <a:chOff x="0" y="71779"/>
            <a:chExt cx="12673203" cy="1499483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7ABA750-26A1-40B4-910A-FEE6EBFA8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471" y="207067"/>
              <a:ext cx="4478265" cy="2348914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6A87DC9-729B-41F7-851C-2C6584A6F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70736" y="382137"/>
              <a:ext cx="7176393" cy="1025199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BA51FC-73BF-447C-B33E-B98A653E4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3153" y="2051160"/>
              <a:ext cx="6471557" cy="47751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E7158B-FC2C-4255-9131-154F90C4E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275" y="3137554"/>
              <a:ext cx="8553450" cy="32991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930C61E-B7FA-43BE-9E13-C6CF5DEB5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76325" y="7434440"/>
              <a:ext cx="10039350" cy="247774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1F6616F-794F-441E-B631-6E6A9EC2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1342509"/>
              <a:ext cx="12192000" cy="3724102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E384CF52-2F3B-4CD8-B820-99572C69EFD1}"/>
                </a:ext>
              </a:extLst>
            </p:cNvPr>
            <p:cNvSpPr/>
            <p:nvPr/>
          </p:nvSpPr>
          <p:spPr>
            <a:xfrm>
              <a:off x="5729514" y="6244054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269A13-269F-4B52-B502-9C3BD23B0EE2}"/>
                </a:ext>
              </a:extLst>
            </p:cNvPr>
            <p:cNvSpPr txBox="1"/>
            <p:nvPr/>
          </p:nvSpPr>
          <p:spPr>
            <a:xfrm>
              <a:off x="39006" y="6049445"/>
              <a:ext cx="605699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Continuous-time system </a:t>
              </a:r>
            </a:p>
            <a:p>
              <a:pPr algn="ctr"/>
              <a:r>
                <a:rPr lang="ko-KR" altLang="en-US" sz="2800" b="1" dirty="0"/>
                <a:t>↓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  <a:p>
              <a:pPr algn="ctr"/>
              <a:r>
                <a:rPr lang="en-US" altLang="ko-KR" sz="2800" dirty="0"/>
                <a:t>Discrete-time system</a:t>
              </a:r>
              <a:endParaRPr lang="ko-KR" altLang="en-US" sz="2800" dirty="0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412D2C8E-C534-4007-8BF2-C20A5B085304}"/>
                </a:ext>
              </a:extLst>
            </p:cNvPr>
            <p:cNvSpPr/>
            <p:nvPr/>
          </p:nvSpPr>
          <p:spPr>
            <a:xfrm>
              <a:off x="5729514" y="10106791"/>
              <a:ext cx="732972" cy="995777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56CF2B89-61FD-435A-9F82-86F14819EE1E}"/>
                </a:ext>
              </a:extLst>
            </p:cNvPr>
            <p:cNvSpPr/>
            <p:nvPr/>
          </p:nvSpPr>
          <p:spPr>
            <a:xfrm>
              <a:off x="5846082" y="2643801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8A3B07-3058-4F38-A944-B4C4089BA736}"/>
                </a:ext>
              </a:extLst>
            </p:cNvPr>
            <p:cNvSpPr/>
            <p:nvPr/>
          </p:nvSpPr>
          <p:spPr>
            <a:xfrm>
              <a:off x="6029325" y="499181"/>
              <a:ext cx="1047750" cy="355732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2AB7B4-76AE-43D1-BBDB-61885B04A60A}"/>
                </a:ext>
              </a:extLst>
            </p:cNvPr>
            <p:cNvSpPr/>
            <p:nvPr/>
          </p:nvSpPr>
          <p:spPr>
            <a:xfrm>
              <a:off x="6972300" y="953929"/>
              <a:ext cx="723900" cy="39022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114AFF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B073116-80EB-4A44-A018-C3B362364252}"/>
                </a:ext>
              </a:extLst>
            </p:cNvPr>
            <p:cNvSpPr/>
            <p:nvPr/>
          </p:nvSpPr>
          <p:spPr>
            <a:xfrm>
              <a:off x="5019469" y="953929"/>
              <a:ext cx="658091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7FB582-4107-4E17-ABCA-6BE3528EFB8A}"/>
                </a:ext>
              </a:extLst>
            </p:cNvPr>
            <p:cNvSpPr/>
            <p:nvPr/>
          </p:nvSpPr>
          <p:spPr>
            <a:xfrm>
              <a:off x="4655155" y="476174"/>
              <a:ext cx="1059862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3C5DAB-4065-4853-BDA0-F5E5F6C45A31}"/>
                </a:ext>
              </a:extLst>
            </p:cNvPr>
            <p:cNvSpPr txBox="1"/>
            <p:nvPr/>
          </p:nvSpPr>
          <p:spPr>
            <a:xfrm>
              <a:off x="4837943" y="144451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</a:rPr>
                <a:t>Measurements by IMU w/ noise</a:t>
              </a:r>
              <a:endParaRPr lang="ko-KR" alt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1B4D469-4E9D-47E4-A8BB-F1E8DC418A9B}"/>
                </a:ext>
              </a:extLst>
            </p:cNvPr>
            <p:cNvSpPr txBox="1"/>
            <p:nvPr/>
          </p:nvSpPr>
          <p:spPr>
            <a:xfrm>
              <a:off x="6144381" y="71779"/>
              <a:ext cx="4478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>
                  <a:solidFill>
                    <a:srgbClr val="114AFF"/>
                  </a:solidFill>
                </a:rPr>
                <a:t>Actual states </a:t>
              </a:r>
              <a:r>
                <a:rPr lang="en-US" altLang="ko-KR" sz="2400" dirty="0">
                  <a:solidFill>
                    <a:srgbClr val="114AFF"/>
                  </a:solidFill>
                </a:rPr>
                <a:t>(Want to know)</a:t>
              </a:r>
              <a:endParaRPr lang="ko-KR" altLang="en-US" sz="2400" dirty="0">
                <a:solidFill>
                  <a:srgbClr val="114AFF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0E24EC8-DDE1-492C-9005-31E21A762179}"/>
                </a:ext>
              </a:extLst>
            </p:cNvPr>
            <p:cNvSpPr/>
            <p:nvPr/>
          </p:nvSpPr>
          <p:spPr>
            <a:xfrm>
              <a:off x="5862410" y="7604294"/>
              <a:ext cx="1509940" cy="543616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2DFF2B5-FD10-47F5-9730-CB273D83DE90}"/>
                </a:ext>
              </a:extLst>
            </p:cNvPr>
            <p:cNvSpPr/>
            <p:nvPr/>
          </p:nvSpPr>
          <p:spPr>
            <a:xfrm>
              <a:off x="5252811" y="8264041"/>
              <a:ext cx="1047750" cy="536344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57F5F54-9352-4BB6-BB27-E0A3E0BCC00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0" y="10101086"/>
              <a:ext cx="5047619" cy="31809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11D5505-C357-4496-8182-A6CFFE664A9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202" y="10582923"/>
              <a:ext cx="6120001" cy="318095"/>
            </a:xfrm>
            <a:prstGeom prst="rect">
              <a:avLst/>
            </a:prstGeom>
          </p:spPr>
        </p:pic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C60CAB8-5D7E-4C92-A010-67079E0C7601}"/>
                </a:ext>
              </a:extLst>
            </p:cNvPr>
            <p:cNvSpPr/>
            <p:nvPr/>
          </p:nvSpPr>
          <p:spPr>
            <a:xfrm>
              <a:off x="6514647" y="10075923"/>
              <a:ext cx="1317398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B9A3865-3269-49E5-8CF5-AF9B75AFD28D}"/>
                </a:ext>
              </a:extLst>
            </p:cNvPr>
            <p:cNvSpPr/>
            <p:nvPr/>
          </p:nvSpPr>
          <p:spPr>
            <a:xfrm>
              <a:off x="6497049" y="10547174"/>
              <a:ext cx="806269" cy="408429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16E8F43-B7FC-4B1A-B37C-795DB3AFF62C}"/>
                </a:ext>
              </a:extLst>
            </p:cNvPr>
            <p:cNvSpPr/>
            <p:nvPr/>
          </p:nvSpPr>
          <p:spPr>
            <a:xfrm>
              <a:off x="8818383" y="10544676"/>
              <a:ext cx="806269" cy="3902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4F6D891-F530-4A48-AEAF-47667E5C04AC}"/>
                </a:ext>
              </a:extLst>
            </p:cNvPr>
            <p:cNvSpPr/>
            <p:nvPr/>
          </p:nvSpPr>
          <p:spPr>
            <a:xfrm>
              <a:off x="8106945" y="10082035"/>
              <a:ext cx="1317397" cy="34883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C952AC49-1435-449E-8F78-1C8F0493A19B}"/>
                </a:ext>
              </a:extLst>
            </p:cNvPr>
            <p:cNvCxnSpPr>
              <a:stCxn id="3" idx="3"/>
              <a:endCxn id="46" idx="3"/>
            </p:cNvCxnSpPr>
            <p:nvPr/>
          </p:nvCxnSpPr>
          <p:spPr>
            <a:xfrm>
              <a:off x="11847129" y="894737"/>
              <a:ext cx="826074" cy="9847234"/>
            </a:xfrm>
            <a:prstGeom prst="bentConnector3">
              <a:avLst>
                <a:gd name="adj1" fmla="val 1276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07C989-1C3C-48C8-BD44-8A7EEE26FF52}"/>
                </a:ext>
              </a:extLst>
            </p:cNvPr>
            <p:cNvSpPr/>
            <p:nvPr/>
          </p:nvSpPr>
          <p:spPr>
            <a:xfrm>
              <a:off x="7654394" y="9103117"/>
              <a:ext cx="975256" cy="53131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C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7768B81-2626-4D11-A788-F544EACE8BBF}"/>
                </a:ext>
              </a:extLst>
            </p:cNvPr>
            <p:cNvSpPr/>
            <p:nvPr/>
          </p:nvSpPr>
          <p:spPr>
            <a:xfrm>
              <a:off x="6900183" y="12184568"/>
              <a:ext cx="931862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757C27E-AC4A-42C0-9AA3-B33CDF5033E8}"/>
                </a:ext>
              </a:extLst>
            </p:cNvPr>
            <p:cNvSpPr/>
            <p:nvPr/>
          </p:nvSpPr>
          <p:spPr>
            <a:xfrm>
              <a:off x="5185694" y="11417278"/>
              <a:ext cx="1004340" cy="48897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BB9E475-2285-4409-8D05-C48F56DB0C3B}"/>
                </a:ext>
              </a:extLst>
            </p:cNvPr>
            <p:cNvSpPr/>
            <p:nvPr/>
          </p:nvSpPr>
          <p:spPr>
            <a:xfrm>
              <a:off x="4147252" y="14239017"/>
              <a:ext cx="872217" cy="5789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767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85B870E-ABB1-6047-BAF9-A8D670AF8D30}"/>
              </a:ext>
            </a:extLst>
          </p:cNvPr>
          <p:cNvGrpSpPr/>
          <p:nvPr/>
        </p:nvGrpSpPr>
        <p:grpSpPr>
          <a:xfrm>
            <a:off x="728662" y="244885"/>
            <a:ext cx="10734675" cy="9807768"/>
            <a:chOff x="728662" y="244885"/>
            <a:chExt cx="10734675" cy="980776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9467AD8-018A-4454-B1C1-FDDDF215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244885"/>
              <a:ext cx="10734675" cy="436245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C80EB6D-C6CC-424B-BDB7-1799F9A8B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299" y="5260256"/>
              <a:ext cx="9677400" cy="4792397"/>
            </a:xfrm>
            <a:prstGeom prst="rect">
              <a:avLst/>
            </a:prstGeom>
          </p:spPr>
        </p:pic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5AEEA37-4C4E-4512-BFBA-A9649ACE96A5}"/>
                </a:ext>
              </a:extLst>
            </p:cNvPr>
            <p:cNvCxnSpPr/>
            <p:nvPr/>
          </p:nvCxnSpPr>
          <p:spPr>
            <a:xfrm>
              <a:off x="4705350" y="7543800"/>
              <a:ext cx="10096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B7A27F6-98E9-4166-BDFD-EDE0B1CA90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2750" y="8667750"/>
              <a:ext cx="211455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화살표: 아래쪽 9">
              <a:extLst>
                <a:ext uri="{FF2B5EF4-FFF2-40B4-BE49-F238E27FC236}">
                  <a16:creationId xmlns:a16="http://schemas.microsoft.com/office/drawing/2014/main" id="{EFB657C1-F5D9-BD41-9DB1-CE1BEE66E253}"/>
                </a:ext>
              </a:extLst>
            </p:cNvPr>
            <p:cNvSpPr/>
            <p:nvPr/>
          </p:nvSpPr>
          <p:spPr>
            <a:xfrm>
              <a:off x="5363027" y="4442367"/>
              <a:ext cx="732972" cy="1063908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1967758-FB27-4E6A-9491-2ED2E8D250E2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513" y="4687586"/>
              <a:ext cx="9280000" cy="32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7232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BA3D713F-1AB9-4902-ADFC-292A8571994B}"/>
              </a:ext>
            </a:extLst>
          </p:cNvPr>
          <p:cNvGrpSpPr/>
          <p:nvPr/>
        </p:nvGrpSpPr>
        <p:grpSpPr>
          <a:xfrm>
            <a:off x="2078867" y="421022"/>
            <a:ext cx="9675311" cy="3510152"/>
            <a:chOff x="2078867" y="421022"/>
            <a:chExt cx="9675311" cy="3510152"/>
          </a:xfrm>
        </p:grpSpPr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5155665-54E1-4280-BCBA-C494005B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3708" y="421022"/>
              <a:ext cx="3891078" cy="1926921"/>
            </a:xfrm>
            <a:prstGeom prst="rect">
              <a:avLst/>
            </a:prstGeom>
          </p:spPr>
        </p:pic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E44DE3CA-79E8-479F-B5C3-A39DB4FAD21B}"/>
                </a:ext>
              </a:extLst>
            </p:cNvPr>
            <p:cNvCxnSpPr/>
            <p:nvPr/>
          </p:nvCxnSpPr>
          <p:spPr>
            <a:xfrm>
              <a:off x="9000096" y="1339187"/>
              <a:ext cx="40595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E504CCC7-8A60-480A-BB13-FF6C0FF312C7}"/>
                </a:ext>
              </a:extLst>
            </p:cNvPr>
            <p:cNvCxnSpPr>
              <a:cxnSpLocks/>
            </p:cNvCxnSpPr>
            <p:nvPr/>
          </p:nvCxnSpPr>
          <p:spPr>
            <a:xfrm>
              <a:off x="9827333" y="1791103"/>
              <a:ext cx="85021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B2C43E-B633-4474-89B1-1CF41DC5C425}"/>
                </a:ext>
              </a:extLst>
            </p:cNvPr>
            <p:cNvSpPr txBox="1"/>
            <p:nvPr/>
          </p:nvSpPr>
          <p:spPr>
            <a:xfrm>
              <a:off x="3597448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X</a:t>
              </a:r>
              <a:endParaRPr lang="ko-KR" altLang="en-US" dirty="0">
                <a:solidFill>
                  <a:srgbClr val="FF0000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5BB65C-73AD-4218-A547-0B93FDF6A9DF}"/>
                </a:ext>
              </a:extLst>
            </p:cNvPr>
            <p:cNvSpPr txBox="1"/>
            <p:nvPr/>
          </p:nvSpPr>
          <p:spPr>
            <a:xfrm>
              <a:off x="2387813" y="2327728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Y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28AE744-A2C8-43E4-A1D5-7FDF7096573C}"/>
                </a:ext>
              </a:extLst>
            </p:cNvPr>
            <p:cNvGrpSpPr/>
            <p:nvPr/>
          </p:nvGrpSpPr>
          <p:grpSpPr>
            <a:xfrm>
              <a:off x="2571276" y="2615736"/>
              <a:ext cx="1026172" cy="1023020"/>
              <a:chOff x="1577116" y="12370348"/>
              <a:chExt cx="1026172" cy="1023020"/>
            </a:xfrm>
          </p:grpSpPr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01A6F29A-5C14-4DE9-A9DA-D235F12ECA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6ED48826-82DF-4A53-BF0B-0CFCA2FC7EB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1C238D3-BCBF-4165-9B24-B00AFB67773A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2C59204-8F6B-4AC9-8143-926B175F0429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A08047-C1D1-4464-94FC-F02B57069D7F}"/>
                </a:ext>
              </a:extLst>
            </p:cNvPr>
            <p:cNvSpPr txBox="1"/>
            <p:nvPr/>
          </p:nvSpPr>
          <p:spPr>
            <a:xfrm>
              <a:off x="2296334" y="3328090"/>
              <a:ext cx="274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0647FE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Z</a:t>
              </a:r>
              <a:endParaRPr lang="ko-KR" altLang="en-US" dirty="0">
                <a:solidFill>
                  <a:srgbClr val="0647FE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9758625-2B7A-4D93-9B7C-4D5EEFBFCA2B}"/>
                </a:ext>
              </a:extLst>
            </p:cNvPr>
            <p:cNvGrpSpPr/>
            <p:nvPr/>
          </p:nvGrpSpPr>
          <p:grpSpPr>
            <a:xfrm rot="20123173">
              <a:off x="2793835" y="939334"/>
              <a:ext cx="1026172" cy="1023020"/>
              <a:chOff x="1577116" y="12370348"/>
              <a:chExt cx="1026172" cy="1023020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A1D2B04D-5FF1-47A3-9ACF-742B216048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88CFA2D2-AB7F-46AE-A86C-3C3DF4FD9C9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BE15BEE8-80E8-446C-BA4C-E3E3AA50351F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D7388087-7AB4-4321-9B2F-6B82BD60C2A4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877DDDF-726A-4D70-B9DB-622CCDE0A218}"/>
                </a:ext>
              </a:extLst>
            </p:cNvPr>
            <p:cNvGrpSpPr/>
            <p:nvPr/>
          </p:nvGrpSpPr>
          <p:grpSpPr>
            <a:xfrm rot="1600827">
              <a:off x="6312847" y="704908"/>
              <a:ext cx="1026172" cy="1023020"/>
              <a:chOff x="1577116" y="12370348"/>
              <a:chExt cx="1026172" cy="1023020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042CF3FE-B4E8-421A-AB63-F3DE04EA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145681" y="12812741"/>
                <a:ext cx="0" cy="91521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0AB27770-1BFB-44E5-8C7C-5CDE07D4AD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242420" y="12816002"/>
                <a:ext cx="900000" cy="869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672F6AF-D77D-49D3-A706-7304702437F9}"/>
                  </a:ext>
                </a:extLst>
              </p:cNvPr>
              <p:cNvSpPr/>
              <p:nvPr/>
            </p:nvSpPr>
            <p:spPr>
              <a:xfrm rot="5400000">
                <a:off x="1577116" y="13141368"/>
                <a:ext cx="252000" cy="252000"/>
              </a:xfrm>
              <a:prstGeom prst="ellipse">
                <a:avLst/>
              </a:prstGeom>
              <a:noFill/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D68B758-3F2C-4970-8797-EE515935346B}"/>
                  </a:ext>
                </a:extLst>
              </p:cNvPr>
              <p:cNvSpPr/>
              <p:nvPr/>
            </p:nvSpPr>
            <p:spPr>
              <a:xfrm rot="5400000">
                <a:off x="1649116" y="13213368"/>
                <a:ext cx="108000" cy="108000"/>
              </a:xfrm>
              <a:prstGeom prst="ellipse">
                <a:avLst/>
              </a:prstGeom>
              <a:solidFill>
                <a:srgbClr val="0647FE"/>
              </a:solidFill>
              <a:ln w="28575">
                <a:solidFill>
                  <a:srgbClr val="0647F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5E93970-9C71-4F05-93FE-EC7CCDC81AA2}"/>
                </a:ext>
              </a:extLst>
            </p:cNvPr>
            <p:cNvSpPr/>
            <p:nvPr/>
          </p:nvSpPr>
          <p:spPr>
            <a:xfrm>
              <a:off x="3115311" y="1093345"/>
              <a:ext cx="3213219" cy="856742"/>
            </a:xfrm>
            <a:custGeom>
              <a:avLst/>
              <a:gdLst>
                <a:gd name="connsiteX0" fmla="*/ 0 w 3213219"/>
                <a:gd name="connsiteY0" fmla="*/ 856742 h 856742"/>
                <a:gd name="connsiteX1" fmla="*/ 777667 w 3213219"/>
                <a:gd name="connsiteY1" fmla="*/ 2163 h 856742"/>
                <a:gd name="connsiteX2" fmla="*/ 1820254 w 3213219"/>
                <a:gd name="connsiteY2" fmla="*/ 600368 h 856742"/>
                <a:gd name="connsiteX3" fmla="*/ 2375731 w 3213219"/>
                <a:gd name="connsiteY3" fmla="*/ 224354 h 856742"/>
                <a:gd name="connsiteX4" fmla="*/ 3213219 w 3213219"/>
                <a:gd name="connsiteY4" fmla="*/ 275628 h 856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3219" h="856742">
                  <a:moveTo>
                    <a:pt x="0" y="856742"/>
                  </a:moveTo>
                  <a:cubicBezTo>
                    <a:pt x="237145" y="450817"/>
                    <a:pt x="474291" y="44892"/>
                    <a:pt x="777667" y="2163"/>
                  </a:cubicBezTo>
                  <a:cubicBezTo>
                    <a:pt x="1081043" y="-40566"/>
                    <a:pt x="1553910" y="563336"/>
                    <a:pt x="1820254" y="600368"/>
                  </a:cubicBezTo>
                  <a:cubicBezTo>
                    <a:pt x="2086598" y="637400"/>
                    <a:pt x="2143570" y="278477"/>
                    <a:pt x="2375731" y="224354"/>
                  </a:cubicBezTo>
                  <a:cubicBezTo>
                    <a:pt x="2607892" y="170231"/>
                    <a:pt x="3077911" y="268507"/>
                    <a:pt x="3213219" y="275628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AF1E9A8-7444-4A96-B81F-1B9C413E099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2087" y="2156473"/>
              <a:ext cx="537905" cy="178286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6E36165-6C95-46A9-9172-997C38012390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9578" y="1715501"/>
              <a:ext cx="563810" cy="227048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A2F02C3-2513-4782-9739-C1AE575A4C9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8867" y="3704126"/>
              <a:ext cx="1793523" cy="227048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B5E5A1E4-0FF9-4A07-BD87-A1E5554495B6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5093" y="800640"/>
              <a:ext cx="1609142" cy="23009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27D064C-53DE-43D1-A965-4715A1C150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5243" y="1619599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F454973-2490-475F-A99A-B0DD500C35DB}"/>
                </a:ext>
              </a:extLst>
            </p:cNvPr>
            <p:cNvSpPr/>
            <p:nvPr/>
          </p:nvSpPr>
          <p:spPr>
            <a:xfrm>
              <a:off x="4770336" y="1607694"/>
              <a:ext cx="125750" cy="1208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2E4EB9B-8D50-49CD-8F88-57B1FBAB6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3989" y="1630316"/>
              <a:ext cx="37492" cy="7092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1954A95F-570F-4344-B72F-195D0988A9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864" r="66481"/>
            <a:stretch/>
          </p:blipFill>
          <p:spPr>
            <a:xfrm>
              <a:off x="4721921" y="2453934"/>
              <a:ext cx="1473560" cy="1461428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5936D612-5527-406F-9EFC-AAF971F6D2EC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921" y="3429000"/>
              <a:ext cx="115810" cy="178286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8E0AB80-4AC7-4582-9C21-65D758B5A68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712" y="3458756"/>
              <a:ext cx="542478" cy="196572"/>
            </a:xfrm>
            <a:prstGeom prst="rect">
              <a:avLst/>
            </a:prstGeom>
          </p:spPr>
        </p:pic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3973584-CC93-4A9E-ADAA-09D33CA28896}"/>
                </a:ext>
              </a:extLst>
            </p:cNvPr>
            <p:cNvCxnSpPr/>
            <p:nvPr/>
          </p:nvCxnSpPr>
          <p:spPr>
            <a:xfrm>
              <a:off x="5423794" y="2834640"/>
              <a:ext cx="230246" cy="114300"/>
            </a:xfrm>
            <a:prstGeom prst="straightConnector1">
              <a:avLst/>
            </a:prstGeom>
            <a:ln w="38100">
              <a:solidFill>
                <a:srgbClr val="EE12D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E8015B79-B4B5-486A-ADB2-8E87DF04B8C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5892" y="2521463"/>
              <a:ext cx="5458286" cy="1391238"/>
            </a:xfrm>
            <a:prstGeom prst="rect">
              <a:avLst/>
            </a:prstGeom>
            <a:ln w="28575">
              <a:solidFill>
                <a:srgbClr val="EE12DE"/>
              </a:solidFill>
            </a:ln>
          </p:spPr>
        </p:pic>
        <p:sp>
          <p:nvSpPr>
            <p:cNvPr id="72" name="화살표: 왼쪽/오른쪽 71">
              <a:extLst>
                <a:ext uri="{FF2B5EF4-FFF2-40B4-BE49-F238E27FC236}">
                  <a16:creationId xmlns:a16="http://schemas.microsoft.com/office/drawing/2014/main" id="{A5C21EFA-9F0A-455C-BA64-D23C11DBED58}"/>
                </a:ext>
              </a:extLst>
            </p:cNvPr>
            <p:cNvSpPr/>
            <p:nvPr/>
          </p:nvSpPr>
          <p:spPr>
            <a:xfrm rot="18473152">
              <a:off x="7306718" y="2032486"/>
              <a:ext cx="685848" cy="270529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AEE6726-2CDF-4CF9-B3D9-E84352FDF8FA}"/>
                </a:ext>
              </a:extLst>
            </p:cNvPr>
            <p:cNvCxnSpPr>
              <a:cxnSpLocks/>
            </p:cNvCxnSpPr>
            <p:nvPr/>
          </p:nvCxnSpPr>
          <p:spPr>
            <a:xfrm>
              <a:off x="4770336" y="1716429"/>
              <a:ext cx="0" cy="7757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3E773FA-E9CE-4CCB-BBA8-DBED05A47D0E}"/>
                </a:ext>
              </a:extLst>
            </p:cNvPr>
            <p:cNvCxnSpPr>
              <a:cxnSpLocks/>
            </p:cNvCxnSpPr>
            <p:nvPr/>
          </p:nvCxnSpPr>
          <p:spPr>
            <a:xfrm>
              <a:off x="4900000" y="1620281"/>
              <a:ext cx="1231976" cy="88524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959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E6712EA-3341-6E4E-9682-6C341EF0C5D1}"/>
              </a:ext>
            </a:extLst>
          </p:cNvPr>
          <p:cNvGrpSpPr/>
          <p:nvPr/>
        </p:nvGrpSpPr>
        <p:grpSpPr>
          <a:xfrm>
            <a:off x="312787" y="118550"/>
            <a:ext cx="11665206" cy="721502"/>
            <a:chOff x="312787" y="118550"/>
            <a:chExt cx="11665206" cy="72150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40AA96-2AC0-4BBF-A419-03B9B5D6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29118" y="125677"/>
              <a:ext cx="10048875" cy="7143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104483-DAF9-4E99-8BA8-258278E15C0B}"/>
                </a:ext>
              </a:extLst>
            </p:cNvPr>
            <p:cNvSpPr txBox="1"/>
            <p:nvPr/>
          </p:nvSpPr>
          <p:spPr>
            <a:xfrm>
              <a:off x="312787" y="118550"/>
              <a:ext cx="2125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/>
                <a:t>Assume</a:t>
              </a:r>
              <a:endParaRPr lang="ko-KR" altLang="en-US" sz="3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CAB368-A844-8445-88C0-06F640D77A2F}"/>
              </a:ext>
            </a:extLst>
          </p:cNvPr>
          <p:cNvGrpSpPr/>
          <p:nvPr/>
        </p:nvGrpSpPr>
        <p:grpSpPr>
          <a:xfrm>
            <a:off x="177894" y="1092167"/>
            <a:ext cx="15203271" cy="9265104"/>
            <a:chOff x="177894" y="1092167"/>
            <a:chExt cx="15203271" cy="926510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9DEB6F6-B392-4071-B4F9-D7BC3FED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12787" y="1092167"/>
              <a:ext cx="7105650" cy="108585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4AEBB2D-AD57-465D-A45B-DAD3BDC72C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55687"/>
            <a:stretch/>
          </p:blipFill>
          <p:spPr>
            <a:xfrm>
              <a:off x="203294" y="2552881"/>
              <a:ext cx="8648700" cy="1388655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F542AE6-7EB0-45CE-9DDD-5356D7295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000500" y="2237264"/>
              <a:ext cx="7543800" cy="657225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537DAD-B844-480F-84CB-1778D8AE93FA}"/>
                </a:ext>
              </a:extLst>
            </p:cNvPr>
            <p:cNvSpPr/>
            <p:nvPr/>
          </p:nvSpPr>
          <p:spPr>
            <a:xfrm>
              <a:off x="4306826" y="1382941"/>
              <a:ext cx="1264227" cy="4616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96DAE7F-9D00-486B-9A35-9E8563DE23C0}"/>
                </a:ext>
              </a:extLst>
            </p:cNvPr>
            <p:cNvSpPr/>
            <p:nvPr/>
          </p:nvSpPr>
          <p:spPr>
            <a:xfrm>
              <a:off x="5618571" y="1382941"/>
              <a:ext cx="883829" cy="461665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400991-9453-4FFA-BA8A-14AAC3046AD6}"/>
                </a:ext>
              </a:extLst>
            </p:cNvPr>
            <p:cNvSpPr/>
            <p:nvPr/>
          </p:nvSpPr>
          <p:spPr>
            <a:xfrm>
              <a:off x="4831774" y="2342323"/>
              <a:ext cx="306284" cy="34932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C5C0CEB-98CB-4480-8935-0DBF45538380}"/>
                </a:ext>
              </a:extLst>
            </p:cNvPr>
            <p:cNvSpPr/>
            <p:nvPr/>
          </p:nvSpPr>
          <p:spPr>
            <a:xfrm>
              <a:off x="5515523" y="2342322"/>
              <a:ext cx="453810" cy="349328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239FF88-76AA-4A1D-A1F6-DC8035440E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43659"/>
            <a:stretch/>
          </p:blipFill>
          <p:spPr>
            <a:xfrm>
              <a:off x="177894" y="8591689"/>
              <a:ext cx="8648700" cy="1765582"/>
            </a:xfrm>
            <a:prstGeom prst="rect">
              <a:avLst/>
            </a:prstGeom>
          </p:spPr>
        </p:pic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8F7CFBA-9FF5-4437-82A7-7BAD7C7D6EF3}"/>
                </a:ext>
              </a:extLst>
            </p:cNvPr>
            <p:cNvSpPr/>
            <p:nvPr/>
          </p:nvSpPr>
          <p:spPr>
            <a:xfrm>
              <a:off x="3334945" y="2213355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왼쪽/오른쪽 29">
              <a:extLst>
                <a:ext uri="{FF2B5EF4-FFF2-40B4-BE49-F238E27FC236}">
                  <a16:creationId xmlns:a16="http://schemas.microsoft.com/office/drawing/2014/main" id="{04A1586B-9471-468F-848A-08C6ABE5B951}"/>
                </a:ext>
              </a:extLst>
            </p:cNvPr>
            <p:cNvSpPr/>
            <p:nvPr/>
          </p:nvSpPr>
          <p:spPr>
            <a:xfrm rot="15799967">
              <a:off x="4713263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화살표: 왼쪽/오른쪽 30">
              <a:extLst>
                <a:ext uri="{FF2B5EF4-FFF2-40B4-BE49-F238E27FC236}">
                  <a16:creationId xmlns:a16="http://schemas.microsoft.com/office/drawing/2014/main" id="{F5EEFBF9-06D1-406E-8696-869ABE5A718F}"/>
                </a:ext>
              </a:extLst>
            </p:cNvPr>
            <p:cNvSpPr/>
            <p:nvPr/>
          </p:nvSpPr>
          <p:spPr>
            <a:xfrm rot="17658885">
              <a:off x="5642162" y="1988586"/>
              <a:ext cx="468443" cy="2223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DC6DCBA6-9E4E-4842-ACC8-CFC0BF229C41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4058441"/>
              <a:ext cx="14055619" cy="455619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E1E2485-FF3A-43B6-8C2A-5D3AF38BE48F}"/>
                </a:ext>
              </a:extLst>
            </p:cNvPr>
            <p:cNvSpPr/>
            <p:nvPr/>
          </p:nvSpPr>
          <p:spPr>
            <a:xfrm>
              <a:off x="1512826" y="4084049"/>
              <a:ext cx="2086717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46E692B-0BCC-4B24-99D6-8A4854FA3EE7}"/>
                </a:ext>
              </a:extLst>
            </p:cNvPr>
            <p:cNvSpPr/>
            <p:nvPr/>
          </p:nvSpPr>
          <p:spPr>
            <a:xfrm>
              <a:off x="5907314" y="4085754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4D34AA4-9DDB-47F7-BAAA-286F3B8CB4D6}"/>
                </a:ext>
              </a:extLst>
            </p:cNvPr>
            <p:cNvSpPr/>
            <p:nvPr/>
          </p:nvSpPr>
          <p:spPr>
            <a:xfrm>
              <a:off x="10679174" y="4078501"/>
              <a:ext cx="2397132" cy="415497"/>
            </a:xfrm>
            <a:prstGeom prst="rect">
              <a:avLst/>
            </a:prstGeom>
            <a:noFill/>
            <a:ln w="28575">
              <a:solidFill>
                <a:srgbClr val="FF8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B4904DFE-1716-4A2C-89C5-6BCAD6D6388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2219" y="3725591"/>
              <a:ext cx="1037713" cy="288000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F896EC2-3022-4B4E-BE6B-46BA0A45B888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9837" y="3725591"/>
              <a:ext cx="1347047" cy="289524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0E2E5B6F-4336-40FA-99FE-5C08D2AB1497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24335" y="3669875"/>
              <a:ext cx="1088000" cy="289524"/>
            </a:xfrm>
            <a:prstGeom prst="rect">
              <a:avLst/>
            </a:prstGeom>
          </p:spPr>
        </p:pic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A0FE1354-6CC3-416F-BB34-20AC10953870}"/>
                </a:ext>
              </a:extLst>
            </p:cNvPr>
            <p:cNvSpPr/>
            <p:nvPr/>
          </p:nvSpPr>
          <p:spPr>
            <a:xfrm>
              <a:off x="3329114" y="4667682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259D3288-E64F-4A8E-AB1C-3DEAB332F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192360" y="4699071"/>
              <a:ext cx="6703880" cy="577566"/>
            </a:xfrm>
            <a:prstGeom prst="rect">
              <a:avLst/>
            </a:prstGeom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497F24-AB4C-4E96-BD4E-7EFF8AC5DDE0}"/>
                </a:ext>
              </a:extLst>
            </p:cNvPr>
            <p:cNvSpPr/>
            <p:nvPr/>
          </p:nvSpPr>
          <p:spPr>
            <a:xfrm>
              <a:off x="8089252" y="4811492"/>
              <a:ext cx="1264227" cy="38154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7464CD-7105-4F6A-8447-980214B6E63D}"/>
                </a:ext>
              </a:extLst>
            </p:cNvPr>
            <p:cNvSpPr/>
            <p:nvPr/>
          </p:nvSpPr>
          <p:spPr>
            <a:xfrm>
              <a:off x="9400998" y="4811492"/>
              <a:ext cx="294546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313B910-BA90-4B34-A09F-C8D6BCC29AF5}"/>
                </a:ext>
              </a:extLst>
            </p:cNvPr>
            <p:cNvSpPr/>
            <p:nvPr/>
          </p:nvSpPr>
          <p:spPr>
            <a:xfrm>
              <a:off x="8334332" y="4069725"/>
              <a:ext cx="2277885" cy="424273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242D6AA-1477-4E03-983E-E6FAE3E550B0}"/>
                </a:ext>
              </a:extLst>
            </p:cNvPr>
            <p:cNvSpPr/>
            <p:nvPr/>
          </p:nvSpPr>
          <p:spPr>
            <a:xfrm>
              <a:off x="10635632" y="4044619"/>
              <a:ext cx="2484000" cy="4694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A543319A-23C8-4D8E-92E6-44AF943C5F37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5387570"/>
              <a:ext cx="10844954" cy="455619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5F073D1-A348-4F98-B4A3-5115EE4B138F}"/>
                </a:ext>
              </a:extLst>
            </p:cNvPr>
            <p:cNvSpPr/>
            <p:nvPr/>
          </p:nvSpPr>
          <p:spPr>
            <a:xfrm>
              <a:off x="5743396" y="5430707"/>
              <a:ext cx="900000" cy="381541"/>
            </a:xfrm>
            <a:prstGeom prst="rect">
              <a:avLst/>
            </a:prstGeom>
            <a:noFill/>
            <a:ln w="28575">
              <a:solidFill>
                <a:srgbClr val="537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FBFFD1E7-AD6F-4D9F-A52A-7E7B12C2EFC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6091534"/>
              <a:ext cx="9723430" cy="455619"/>
            </a:xfrm>
            <a:prstGeom prst="rect">
              <a:avLst/>
            </a:prstGeom>
          </p:spPr>
        </p:pic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FD0954-23B9-4F75-BF47-86451CE3B3C1}"/>
                </a:ext>
              </a:extLst>
            </p:cNvPr>
            <p:cNvSpPr/>
            <p:nvPr/>
          </p:nvSpPr>
          <p:spPr>
            <a:xfrm>
              <a:off x="4659085" y="5380353"/>
              <a:ext cx="202593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9E7BFED-A04D-49A6-9B62-E7AB1EAF7B42}"/>
                </a:ext>
              </a:extLst>
            </p:cNvPr>
            <p:cNvSpPr/>
            <p:nvPr/>
          </p:nvSpPr>
          <p:spPr>
            <a:xfrm>
              <a:off x="4661100" y="6098507"/>
              <a:ext cx="854423" cy="489159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1824F442-F8CA-44A4-BB05-6A4376DB248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0" y="7207856"/>
              <a:ext cx="14061715" cy="455619"/>
            </a:xfrm>
            <a:prstGeom prst="rect">
              <a:avLst/>
            </a:prstGeom>
          </p:spPr>
        </p:pic>
        <p:sp>
          <p:nvSpPr>
            <p:cNvPr id="95" name="화살표: 아래쪽 94">
              <a:extLst>
                <a:ext uri="{FF2B5EF4-FFF2-40B4-BE49-F238E27FC236}">
                  <a16:creationId xmlns:a16="http://schemas.microsoft.com/office/drawing/2014/main" id="{ABCE6AE4-5CA4-4380-9524-E08EB5529878}"/>
                </a:ext>
              </a:extLst>
            </p:cNvPr>
            <p:cNvSpPr/>
            <p:nvPr/>
          </p:nvSpPr>
          <p:spPr>
            <a:xfrm>
              <a:off x="3291157" y="6537979"/>
              <a:ext cx="499836" cy="6790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06F7E09-7251-458C-BE5E-B449FC525E58}"/>
                </a:ext>
              </a:extLst>
            </p:cNvPr>
            <p:cNvSpPr txBox="1"/>
            <p:nvPr/>
          </p:nvSpPr>
          <p:spPr>
            <a:xfrm>
              <a:off x="4059932" y="6737350"/>
              <a:ext cx="10251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Repeat</a:t>
              </a:r>
              <a:endParaRPr lang="ko-KR" altLang="en-US" dirty="0"/>
            </a:p>
          </p:txBody>
        </p:sp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B95CD165-77DA-47EE-9646-DAA74EE3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924652" y="6709385"/>
              <a:ext cx="4866372" cy="419257"/>
            </a:xfrm>
            <a:prstGeom prst="rect">
              <a:avLst/>
            </a:prstGeom>
          </p:spPr>
        </p:pic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8144009-E98B-4ECA-8A57-4869D2461044}"/>
                </a:ext>
              </a:extLst>
            </p:cNvPr>
            <p:cNvSpPr/>
            <p:nvPr/>
          </p:nvSpPr>
          <p:spPr>
            <a:xfrm>
              <a:off x="5772908" y="6759657"/>
              <a:ext cx="301210" cy="347025"/>
            </a:xfrm>
            <a:prstGeom prst="rect">
              <a:avLst/>
            </a:prstGeom>
            <a:noFill/>
            <a:ln w="28575">
              <a:solidFill>
                <a:srgbClr val="2A9D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97448654-BE67-4D20-9F22-345D95562AF2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451" y="7663706"/>
              <a:ext cx="12940191" cy="455619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C87AC52F-A259-4F5D-80C7-007D560765B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7255" y="8218382"/>
              <a:ext cx="41143" cy="345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27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68B5D3-7FC5-CC43-948B-DCA0A1B0B366}"/>
              </a:ext>
            </a:extLst>
          </p:cNvPr>
          <p:cNvGrpSpPr/>
          <p:nvPr/>
        </p:nvGrpSpPr>
        <p:grpSpPr>
          <a:xfrm>
            <a:off x="533400" y="-161185"/>
            <a:ext cx="9854184" cy="7227004"/>
            <a:chOff x="533400" y="-161185"/>
            <a:chExt cx="9854184" cy="722700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46EAD6C-DC59-4BE7-9911-C8BD7D464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8993"/>
            <a:stretch/>
          </p:blipFill>
          <p:spPr>
            <a:xfrm>
              <a:off x="573129" y="3413102"/>
              <a:ext cx="8999764" cy="11322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51249C8-0D48-4353-86E6-247EF97DB3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26290" b="42413"/>
            <a:stretch/>
          </p:blipFill>
          <p:spPr>
            <a:xfrm>
              <a:off x="533400" y="-161185"/>
              <a:ext cx="9677400" cy="1499890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6F3B3BF-63DB-4E58-B332-5BEC2291841C}"/>
                </a:ext>
              </a:extLst>
            </p:cNvPr>
            <p:cNvSpPr/>
            <p:nvPr/>
          </p:nvSpPr>
          <p:spPr>
            <a:xfrm>
              <a:off x="1481364" y="1169618"/>
              <a:ext cx="499836" cy="216945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3DFDEAB-A385-4E26-8F6B-B9DD5EB2C6A9}"/>
                </a:ext>
              </a:extLst>
            </p:cNvPr>
            <p:cNvSpPr/>
            <p:nvPr/>
          </p:nvSpPr>
          <p:spPr>
            <a:xfrm>
              <a:off x="2034440" y="1169619"/>
              <a:ext cx="52501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a) From the </a:t>
              </a:r>
              <a:r>
                <a:rPr lang="en-US" altLang="ko-KR" sz="2000" dirty="0" err="1"/>
                <a:t>preintegrated</a:t>
              </a:r>
              <a:r>
                <a:rPr lang="en-US" altLang="ko-KR" sz="2000" dirty="0"/>
                <a:t> rotation measurements:</a:t>
              </a:r>
              <a:endParaRPr lang="ko-KR" altLang="en-US" sz="2000" dirty="0"/>
            </a:p>
          </p:txBody>
        </p: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E1AE2F9C-A865-425A-BCFA-B953F996A55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3088" y="1220107"/>
              <a:ext cx="2803809" cy="278857"/>
            </a:xfrm>
            <a:prstGeom prst="rect">
              <a:avLst/>
            </a:prstGeom>
          </p:spPr>
        </p:pic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06FFE6A-62E9-4627-BB6D-EC6E62A8B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13943" y="1617562"/>
              <a:ext cx="0" cy="865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5A4CFC7-BE33-4D1B-AA74-E6E23246FC9D}"/>
                </a:ext>
              </a:extLst>
            </p:cNvPr>
            <p:cNvGrpSpPr/>
            <p:nvPr/>
          </p:nvGrpSpPr>
          <p:grpSpPr>
            <a:xfrm>
              <a:off x="4185310" y="1730572"/>
              <a:ext cx="4866973" cy="542659"/>
              <a:chOff x="5184988" y="2409498"/>
              <a:chExt cx="5467350" cy="609600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6ACC3502-9C7F-4DFD-8B22-621343590371}"/>
                  </a:ext>
                </a:extLst>
              </p:cNvPr>
              <p:cNvSpPr/>
              <p:nvPr/>
            </p:nvSpPr>
            <p:spPr>
              <a:xfrm>
                <a:off x="5239657" y="2482273"/>
                <a:ext cx="2772229" cy="420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245CBD16-1D82-47E9-8B96-C6627F3CB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4988" y="2409498"/>
                <a:ext cx="5467350" cy="6096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58DEC107-8ABD-4E5D-99A8-5BA2465E28B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848" y="2569760"/>
              <a:ext cx="2559998" cy="306286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BA4EF2-4969-47EB-953F-71CF1246AA17}"/>
                </a:ext>
              </a:extLst>
            </p:cNvPr>
            <p:cNvSpPr/>
            <p:nvPr/>
          </p:nvSpPr>
          <p:spPr>
            <a:xfrm>
              <a:off x="2031999" y="2857760"/>
              <a:ext cx="472263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dirty="0"/>
                <a:t>b) The higher-order noise term is negligible:</a:t>
              </a:r>
              <a:endParaRPr lang="ko-KR" altLang="en-US" sz="2000" dirty="0"/>
            </a:p>
          </p:txBody>
        </p: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C5159986-713E-47A0-9DC0-147BE1062F1F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641" y="2913815"/>
              <a:ext cx="1508571" cy="292571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2F6318-0E32-4515-A1A5-479C2DFA13DC}"/>
                </a:ext>
              </a:extLst>
            </p:cNvPr>
            <p:cNvSpPr/>
            <p:nvPr/>
          </p:nvSpPr>
          <p:spPr>
            <a:xfrm>
              <a:off x="8632592" y="1173489"/>
              <a:ext cx="1333828" cy="361990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8158FAB-6423-41DF-9156-F88E7581E598}"/>
                </a:ext>
              </a:extLst>
            </p:cNvPr>
            <p:cNvSpPr/>
            <p:nvPr/>
          </p:nvSpPr>
          <p:spPr>
            <a:xfrm>
              <a:off x="2824564" y="1855828"/>
              <a:ext cx="1072379" cy="374399"/>
            </a:xfrm>
            <a:prstGeom prst="rect">
              <a:avLst/>
            </a:prstGeom>
            <a:noFill/>
            <a:ln w="28575">
              <a:solidFill>
                <a:srgbClr val="E639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C78C692-6FF5-434E-923C-658F775A3140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7318" y="1891336"/>
              <a:ext cx="1335238" cy="318095"/>
            </a:xfrm>
            <a:prstGeom prst="rect">
              <a:avLst/>
            </a:prstGeom>
          </p:spPr>
        </p:pic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92BB389-7B6B-40BF-8E88-D7F9B0963349}"/>
                </a:ext>
              </a:extLst>
            </p:cNvPr>
            <p:cNvSpPr/>
            <p:nvPr/>
          </p:nvSpPr>
          <p:spPr>
            <a:xfrm>
              <a:off x="6174817" y="417870"/>
              <a:ext cx="850097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BDD7556-5639-475C-80C9-31726B093672}"/>
                </a:ext>
              </a:extLst>
            </p:cNvPr>
            <p:cNvSpPr/>
            <p:nvPr/>
          </p:nvSpPr>
          <p:spPr>
            <a:xfrm>
              <a:off x="7181869" y="1149882"/>
              <a:ext cx="549820" cy="400110"/>
            </a:xfrm>
            <a:prstGeom prst="rect">
              <a:avLst/>
            </a:prstGeom>
            <a:noFill/>
            <a:ln w="28575">
              <a:solidFill>
                <a:srgbClr val="114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3E2E84FF-F2D9-4066-9112-9023EB173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9502"/>
            <a:stretch/>
          </p:blipFill>
          <p:spPr>
            <a:xfrm>
              <a:off x="624197" y="5465308"/>
              <a:ext cx="8623363" cy="1600511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3EABFE4-5FEB-4B77-9069-C02A328224E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1067" y="5262502"/>
              <a:ext cx="3647693" cy="320073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BBD8C1C-AE1F-4227-B893-6D82CC47A50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2346" y="4648272"/>
              <a:ext cx="8775238" cy="403810"/>
            </a:xfrm>
            <a:prstGeom prst="rect">
              <a:avLst/>
            </a:prstGeom>
          </p:spPr>
        </p:pic>
        <p:sp>
          <p:nvSpPr>
            <p:cNvPr id="82" name="화살표: 아래쪽 81">
              <a:extLst>
                <a:ext uri="{FF2B5EF4-FFF2-40B4-BE49-F238E27FC236}">
                  <a16:creationId xmlns:a16="http://schemas.microsoft.com/office/drawing/2014/main" id="{2674A0C5-4FC6-426E-8D50-CD0221083934}"/>
                </a:ext>
              </a:extLst>
            </p:cNvPr>
            <p:cNvSpPr/>
            <p:nvPr/>
          </p:nvSpPr>
          <p:spPr>
            <a:xfrm>
              <a:off x="1481364" y="5150424"/>
              <a:ext cx="499836" cy="623061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EEB1DD6-1766-419D-BF1A-82E3042DA973}"/>
                </a:ext>
              </a:extLst>
            </p:cNvPr>
            <p:cNvSpPr/>
            <p:nvPr/>
          </p:nvSpPr>
          <p:spPr>
            <a:xfrm>
              <a:off x="1903829" y="4626816"/>
              <a:ext cx="3384000" cy="474687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121D6F8-8BDD-4589-BD8E-98A56091E431}"/>
                </a:ext>
              </a:extLst>
            </p:cNvPr>
            <p:cNvSpPr/>
            <p:nvPr/>
          </p:nvSpPr>
          <p:spPr>
            <a:xfrm>
              <a:off x="2076213" y="5874117"/>
              <a:ext cx="692228" cy="390061"/>
            </a:xfrm>
            <a:prstGeom prst="rect">
              <a:avLst/>
            </a:prstGeom>
            <a:noFill/>
            <a:ln w="28575">
              <a:solidFill>
                <a:srgbClr val="4CE6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108EE639-16F0-41FB-A542-A68BDE9CF059}"/>
                </a:ext>
              </a:extLst>
            </p:cNvPr>
            <p:cNvSpPr/>
            <p:nvPr/>
          </p:nvSpPr>
          <p:spPr>
            <a:xfrm>
              <a:off x="6039689" y="4662824"/>
              <a:ext cx="662094" cy="438420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9103CC1-190E-4209-BF8D-8A8CF68AE6EA}"/>
                </a:ext>
              </a:extLst>
            </p:cNvPr>
            <p:cNvSpPr/>
            <p:nvPr/>
          </p:nvSpPr>
          <p:spPr>
            <a:xfrm>
              <a:off x="5124180" y="5250065"/>
              <a:ext cx="413088" cy="339831"/>
            </a:xfrm>
            <a:prstGeom prst="rect">
              <a:avLst/>
            </a:prstGeom>
            <a:noFill/>
            <a:ln w="28575">
              <a:solidFill>
                <a:srgbClr val="9BF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1C3AF7D-8FF2-4098-819D-E55ADA13E462}"/>
                </a:ext>
              </a:extLst>
            </p:cNvPr>
            <p:cNvSpPr/>
            <p:nvPr/>
          </p:nvSpPr>
          <p:spPr>
            <a:xfrm>
              <a:off x="5578660" y="5250065"/>
              <a:ext cx="175189" cy="339831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1C5CDF3-6772-432C-AFDE-21E4838A74CF}"/>
                </a:ext>
              </a:extLst>
            </p:cNvPr>
            <p:cNvSpPr/>
            <p:nvPr/>
          </p:nvSpPr>
          <p:spPr>
            <a:xfrm>
              <a:off x="6748641" y="4653860"/>
              <a:ext cx="1284109" cy="447383"/>
            </a:xfrm>
            <a:prstGeom prst="rect">
              <a:avLst/>
            </a:prstGeom>
            <a:noFill/>
            <a:ln w="28575">
              <a:solidFill>
                <a:srgbClr val="FF8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346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.2228"/>
  <p:tag name="ORIGINALWIDTH" val="575.928"/>
  <p:tag name="LATEXADDIN" val="\documentclass{article}&#10;\usepackage{amsmath}&#10;\pagestyle{empty}&#10;\begin{document}&#10;\centering&#10;&#10;$\mathtt{R}_{\text{WB}}$&#10;&#10;\footnotesize{(B w.r.t. W)}&#10;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"/>
  <p:tag name="ORIGINALWIDTH" val="165"/>
  <p:tag name="LATEXADDIN" val="\documentclass{article}&#10;\usepackage{amsmath}&#10;\pagestyle{empty}&#10;\begin{document}&#10;&#10;45$^\circ$&#10;&#10;&#10;\end{document}"/>
  <p:tag name="IGUANATEXSIZE" val="20"/>
  <p:tag name="IGUANATEXCURSOR" val="90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1100.862"/>
  <p:tag name="LATEXADDIN" val="\documentclass{article}&#10;\usepackage{amsmath}&#10;\usepackage{amssymb}&#10;\pagestyle{empty}&#10;\begin{document}&#10;&#10;\centering&#10;$={\mathtt{R}_{\text{WB}}^\intercal}({_\text{W}\mathbf{a}(t) - {_\text{W}\mathbf{g}})}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401.575"/>
  <p:tag name="LATEXADDIN" val="\documentclass{article}&#10;\usepackage{amsmath}&#10;\usepackage{amssymb}&#10;\pagestyle{empty}&#10;\begin{document}&#10;&#10;\centering&#10;$\therefore {_\text{W}\mathbf{a}(t)}=[9.81, \; 0,  \; 9.81]^{\intercal}$&#10;&#10;\end{document}"/>
  <p:tag name="IGUANATEXSIZE" val="20"/>
  <p:tag name="IGUANATEXCURSOR" val="1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87.252"/>
  <p:tag name="LATEXADDIN" val="\documentclass{article}&#10;\usepackage{amsmath}&#10;\pagestyle{empty}&#10;\begin{document}&#10;&#10;${ }_{\mathrm{B}} \boldsymbol{\omega}_{\mathrm{WB}}(t)= _{\mathrm{B}} \tilde{\boldsymbol{\omega}}_{\mathrm{WB}}(t) - \mathbf{b}^{g}(t) - \boldsymbol{\eta}^{g}(t)$&#10;&#10;&#10;\end{document}"/>
  <p:tag name="IGUANATEXSIZE" val="25"/>
  <p:tag name="IGUANATEXCURSOR" val="2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3653.543"/>
  <p:tag name="LATEXADDIN" val="\documentclass{article}&#10;\usepackage{amsmath}&#10;\pagestyle{empty}&#10;\begin{document}&#10;&#10;Let us define the relative motion increments, $\Delta \mathtt{R}_{ij}$, $\Delta \mathbf{v}_{ij}$, and $\Delta \mathbf{p}_{ij}$&#10;&#10;&#10;&#10;\end{document}"/>
  <p:tag name="IGUANATEXSIZE" val="25"/>
  <p:tag name="IGUANATEXCURSOR" val="1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64.7169"/>
  <p:tag name="LATEXADDIN" val="\documentclass{article}&#10;\usepackage{amsmath}&#10;\pagestyle{empty}&#10;\begin{document}&#10;&#10;$k=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.4653"/>
  <p:tag name="LATEXADDIN" val="\documentclass{article}&#10;\usepackage{amsmath}&#10;\pagestyle{empty}&#10;\begin{document}&#10;&#10;$k=j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09.449"/>
  <p:tag name="LATEXADDIN" val="\documentclass{article}&#10;\usepackage{amsmath}&#10;\pagestyle{empty}&#10;\begin{document}&#10;&#10;$_{\mathrm{w}} \mathbf{a}(t) = \mathtt{R}_{\mathrm{WB}}(t)\left({ }_{\mathrm{B}} \tilde{\mathbf{a}}(t) - \mathbf{b}^{a}(t) - \boldsymbol{\eta}^{a}(t)\right) + {_\mathrm{w}{\mathbf{g}}}$&#10;&#10;&#10;\end{document}"/>
  <p:tag name="IGUANATEXSIZE" val="25"/>
  <p:tag name="IGUANATEXCURSOR" val="2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91.901"/>
  <p:tag name="LATEXADDIN" val="\documentclass{article}&#10;\usepackage{amsmath}&#10;\pagestyle{empty}&#10;\begin{document}&#10;&#10;Body frame, $\mathrm{B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56.99291"/>
  <p:tag name="LATEXADDIN" val="\documentclass{article}&#10;\usepackage{amsmath}&#10;\pagestyle{empty}&#10;\begin{document}&#10;&#10;$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.73788"/>
  <p:tag name="ORIGINALWIDTH" val="266.9666"/>
  <p:tag name="LATEXADDIN" val="\documentclass{article}&#10;\usepackage{amsmath}&#10;\pagestyle{empty}&#10;\begin{document}&#10;&#10;$k+1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4.6644"/>
  <p:tag name="ORIGINALWIDTH" val="2686.164"/>
  <p:tag name="LATEXADDIN" val="\documentclass{article}&#10;\usepackage{amsmath}&#10;\pagestyle{empty}&#10;\begin{document}&#10;&#10;cf.) $\Delta$ on time step $k$&#10;&#10;$\Delta$Rot.: $\operatorname{Exp}\left(\left(\tilde{\omega}_{k}-\mathbf{b}_{k}^{g}-\boldsymbol{\eta}_{k}^{g d}\right) \Delta t\right)$&#10;&#10;$\Delta$Vel.: $\mathbf{g} \Delta t + \mathrm{R}_{k}\left(\tilde{\mathbf{a}}_{k}-\mathbf{b}_{k}^{a}-\boldsymbol{\eta}_{k}^{a d}\right) \Delta t $&#10;&#10;$\Delta$Pos.: $\mathbf{v}_{k} \Delta t+\frac{1}{2} \mathbf{g} \Delta t^{2}+\frac{1}{2} \mathtt{R}_{k}\left(\tilde{\mathbf{a}}_{k}-\mathbf{b}_{k}^{a}-\boldsymbol{\eta}_{k}^{a d}\right) \Delta t^{2}$&#10;&#10;&#10;\end{document}"/>
  <p:tag name="IGUANATEXSIZE" val="20"/>
  <p:tag name="IGUANATEXCURSOR" val="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17.135"/>
  <p:tag name="LATEXADDIN" val="\documentclass{article}&#10;\usepackage{amsmath}&#10;\pagestyle{empty}&#10;\begin{document}&#10;&#10;=$\operatorname{Exp}\left(\left(\tilde{\boldsymbol{\omega}}_{i}-\mathbf{b}_{i}^{g}\right) \Delta t\right) \operatorname{Exp}\left(-\mathrm{J}_{r}^{i} \boldsymbol{\eta}_{i}^{g d} \Delta t\right) \cdots&#10;\operatorname{Exp}\left(\left(\tilde{\boldsymbol{\omega}}_{j-2}-\mathbf{b}_{i}^{g}\right) \Delta t\right) \operatorname{Exp}\left(-\mathrm{J}_{r}^{j-2} \boldsymbol{\eta}_{j-2}^{g d} \Delta t\right) &#10;\operatorname{Exp}\left(\left(\tilde{\boldsymbol{\omega}}_{j-1}-\mathbf{b}_{i}^{g}\right) \Delta t\right) \operatorname{Exp}\left(-\mathrm{J}_{r}^{j-1} \boldsymbol{\eta}_{j-1}^{g d} \Delta t\right)$&#10;&#10;&#10;\end{document}"/>
  <p:tag name="IGUANATEXSIZE" val="20"/>
  <p:tag name="IGUANATEXCURSOR" val="6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510.6861"/>
  <p:tag name="LATEXADDIN" val="\documentclass{article}&#10;\usepackage{amsmath}&#10;\usepackage{xcolor}&#10;\pagestyle{empty}&#10;\begin{document}&#10;&#10;&#10;$\textcolor{orange}{=\Delta \tilde{\mathtt{R}}_{i,i+1}}$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662.9172"/>
  <p:tag name="LATEXADDIN" val="\documentclass{article}&#10;\usepackage{amsmath}&#10;\usepackage{xcolor}&#10;\pagestyle{empty}&#10;\begin{document}&#10;&#10;&#10;$\textcolor{orange}{=\Delta \tilde{\mathtt{R}}_{j-2,j-1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535.433"/>
  <p:tag name="LATEXADDIN" val="\documentclass{article}&#10;\usepackage{amsmath}&#10;\usepackage{xcolor}&#10;\pagestyle{empty}&#10;\begin{document}&#10;&#10;&#10;$\textcolor{orange}{=\Delta \tilde{\mathtt{R}}_{j-1,j}}$&#10;&#10;\end{document}"/>
  <p:tag name="IGUANATEXSIZE" val="2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5337.083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-1} &#10;\Delta \tilde{\mathtt{R}}_{j-1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4785.152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2,j} 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82.6397"/>
  <p:tag name="LATEXADDIN" val="\documentclass{article}&#10;\usepackage{amsmath}&#10;\pagestyle{empty}&#10;\begin{document}&#10;&#10;World frame, $\mathrm{W}$&#10;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920.135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-2}&#10;\Delta \tilde{\mathtt{R}}_{j-2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4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6368.204"/>
  <p:tag name="LATEXADDIN" val="\documentclass{article}&#10;\usepackage{amsmath}&#10;\usepackage{amssymb}&#10;\pagestyle{empty}&#10;\begin{document}&#10;&#10;=$\Delta \tilde{\mathtt{R}}_{i,i+1} \operatorname{Exp}\left(-\mathrm{J}_{r}^{i} \boldsymbol{\eta}_{i}^{g d} \Delta t\right) \cdots&#10;\Delta \tilde{\mathtt{R}}_{j-3,j} &#10;\operatorname{Exp}\left(-\Delta \tilde{\mathtt{R}}_{j-2,j}^{\intercal} \mathrm{J}_{r}^{j-3} \boldsymbol{\eta}_{j-3}^{g d} \Delta t\right) &#10;\operatorname{Exp}\left(-\Delta \tilde{\mathtt{R}}_{j-1,j}^{\intercal} \mathrm{J}_{r}^{j-2} \boldsymbol{\eta}_{j-2}^{g d} \Delta t\right) &#10;\operatorname{Exp}\left(-\mathrm{J}_{r}^{j-1} \boldsymbol{\eta}_{j-1}^{g d} \Delta t\right)$&#10;&#10;&#10;\end{document}"/>
  <p:tag name="IGUANATEXSIZE" val="20"/>
  <p:tag name="IGUANATEXCURSOR" val="2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.49835"/>
  <p:tag name="LATEXADDIN" val="\documentclass{article}&#10;\usepackage{amsmath}&#10;\pagestyle{empty}&#10;\begin{document}&#10;&#10;&#10;$\mathbf{\vdots}$&#10;&#10;\end{document}"/>
  <p:tag name="IGUANATEXSIZE" val="30"/>
  <p:tag name="IGUANATEXCURSOR" val="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379.827"/>
  <p:tag name="LATEXADDIN" val="\documentclass{article}&#10;\usepackage{amsmath}&#10;\pagestyle{empty}&#10;\begin{document}&#10;&#10;$\Delta \mathtt{R}_{i k} = \Delta \tilde{\mathtt{R}}_{i k} \operatorname{Exp}\left(-\delta \boldsymbol{\phi}_{i k}\right)$&#10;&#10;&#10;\end{document}"/>
  <p:tag name="IGUANATEXSIZE" val="20"/>
  <p:tag name="IGUANATEXCURSOR" val="18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259.843"/>
  <p:tag name="LATEXADDIN" val="\documentclass{article}&#10;\usepackage{amsmath}&#10;\pagestyle{empty}&#10;\begin{document}&#10;&#10;$\Delta \mathtt{R}_{i k} = \Delta \tilde{\mathtt{R}}_{i k} \left(\mathbf{I}-\delta \boldsymbol{\phi}_{i k}^\wedge\right)$&#10;&#10;&#10;\end{document}"/>
  <p:tag name="IGUANATEXSIZE" val="20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742.4072"/>
  <p:tag name="LATEXADDIN" val="\documentclass{article}&#10;\usepackage{amsmath}&#10;\pagestyle{empty}&#10;\begin{document}&#10;&#10;$\boldsymbol{\phi}_{i k}^\wedge\boldsymbol{\eta}_{k}^{a d} \Delta t  \approx 0$&#10;&#10;&#10;\end{document}"/>
  <p:tag name="IGUANATEXSIZE" val="20"/>
  <p:tag name="IGUANATEXCURSOR" val="9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5.6843"/>
  <p:tag name="LATEXADDIN" val="\documentclass{article}&#10;\usepackage{amsmath}&#10;\pagestyle{empty}&#10;\begin{document}&#10;&#10;$\operatorname{Exp}(\boldsymbol{\phi})=$&#10;&#10;&#10;\end{document}"/>
  <p:tag name="IGUANATEXSIZE" val="25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1444.319"/>
  <p:tag name="LATEXADDIN" val="\documentclass{article}&#10;\usepackage{amsmath}&#10;\usepackage{amssymb}&#10;\pagestyle{empty}&#10;\begin{document}&#10;&#10;$\mathbf{a}^{\wedge} \mathbf{b}=-\mathbf{b}^{\wedge} \mathbf{a}, \quad \forall \mathbf{a}, \mathbf{b} \in \mathbb{R}^{3}$&#10;&#10;&#10;\end{document}"/>
  <p:tag name="IGUANATEXSIZE" val="20"/>
  <p:tag name="IGUANATEXCURSOR" val="6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9802"/>
  <p:tag name="ORIGINALWIDTH" val="3454.818"/>
  <p:tag name="LATEXADDIN" val="\documentclass{article}&#10;\usepackage{amsmath}&#10;\pagestyle{empty}&#10;\begin{document}&#10;&#10;$=\sum_{k=i}^{j-1} \Delta \tilde{\mathtt{R}}_{i k}\left(\tilde{\mathbf{a}}_{k}-\mathbf{b}_{i}^{a}\right) \Delta t - \tilde{\mathtt{R}}_{i k}\delta \boldsymbol{\phi}_{i k}^{\wedge}\left(\tilde{\mathbf{a}}_{k}-\mathbf{b}_{i}^{a}\right) \Delta t -\Delta \tilde{\mathtt{R}}_{i k} \boldsymbol{\eta}_{k}^{a d} \Delta t$&#10;&#10;&#10;\end{document}"/>
  <p:tag name="IGUANATEXSIZE" val="25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3.4795"/>
  <p:tag name="ORIGINALWIDTH" val="2800.15"/>
  <p:tag name="LATEXADDIN" val="\documentclass{article}&#10;\usepackage{amsmath}&#10;\pagestyle{empty}&#10;\begin{document}&#10;&#10;&#10;Let $\Delta \tilde{\mathbf{p}}_{ij}$ be $\sum_{k=i}^{j-1}\left[\Delta \tilde{\mathbf{v}}_{i k} \Delta t+\frac{1}{2} \Delta \tilde{\mathtt{R}}_{i k}\left(\tilde{\mathbf{a}}_{k}-\mathbf{b}_{k}^{a}\right) \Delta t^{2}\right]$&#10;&#10;&#10;\end{document}"/>
  <p:tag name="IGUANATEXSIZE" val="30"/>
  <p:tag name="IGUANATEXCURSOR" val="123"/>
  <p:tag name="TRANSPARENCY" val="True"/>
  <p:tag name="FILENAME" val=""/>
  <p:tag name="LATEXENGINEID" val="0"/>
  <p:tag name="TEMPFOLDER" val="c:\temp\"/>
  <p:tag name="LATEXFORMHEIGHT" val="306.7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791"/>
  <p:tag name="LATEXADDIN" val="\documentclass{article}&#10;\usepackage{amsmath}&#10;\pagestyle{empty}&#10;\begin{document}&#10;&#10;\centering&#10;Body frame, $\mathrm{B}$ &#10;&#10;&#10;\end{document}"/>
  <p:tag name="IGUANATEXSIZE" val="20"/>
  <p:tag name="IGUANATEXCURSOR" val="118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"/>
  <p:tag name="ORIGINALWIDTH" val="2463"/>
  <p:tag name="LATEXADDIN" val="\documentclass{article}&#10;\usepackage{amsmath}&#10;\pagestyle{empty}&#10;\begin{document}&#10;&#10;Behave like $\mathbf{z}_{k}=h\left(\mathbf{x}_{k}\right)+\mathbf{v}_{k}, \; \mathbf{v}_{k} \sim \mathcal{N}\left(\mathbf{0}, \Sigma_{\mathbf{v}}\right)$&#10;&#10;&#10;\end{document}"/>
  <p:tag name="IGUANATEXSIZE" val="35"/>
  <p:tag name="IGUANATEXCURSOR" val="8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158"/>
  <p:tag name="LATEXADDIN" val="\documentclass{article}&#10;\usepackage{amsmath}&#10;\pagestyle{empty}&#10;\begin{document}&#10;&#10;&#10;Behave like $\tilde{\mathrm{R}}=\mathrm{R} \operatorname{Exp}(\epsilon), \; \epsilon \sim \mathcal{N}(0, \Sigma_\epsilon)$&#10;&#10;\end{document}"/>
  <p:tag name="IGUANATEXSIZE" val="30"/>
  <p:tag name="IGUANATEXCURSOR" val="9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73"/>
  <p:tag name="LATEXADDIN" val="\documentclass{article}&#10;\usepackage{amsmath}&#10;\usepackage{amssymb}&#10;\pagestyle{empty}&#10;\begin{document}&#10;&#10;\centering&#10;$-{_\text{W}\mathbf{g}}=[0, \; 0, \; -9.81]^{\intercal}$&#10;&#10;\end{document}"/>
  <p:tag name="IGUANATEXSIZE" val="20"/>
  <p:tag name="IGUANATEXCURSOR" val="146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218"/>
  <p:tag name="LATEXADDIN" val="\documentclass{article}&#10;\usepackage{amsmath}&#10;\usepackage{amssymb}&#10;\pagestyle{empty}&#10;\begin{document}&#10;&#10;\centering&#10;$_\text{B}\mathbf{a}(t)=[13.873, \; 0,  \; 0]^{\intercal}$&#10;&#10;\end{document}"/>
  <p:tag name="IGUANATEXSIZE" val="20"/>
  <p:tag name="IGUANATEXCURSOR" val="144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9.4526"/>
  <p:tag name="ORIGINALWIDTH" val="2938.883"/>
  <p:tag name="LATEXADDIN" val="\documentclass{article}&#10;\usepackage{amsmath}&#10;\usepackage{amssymb}&#10;\pagestyle{empty}&#10;\begin{document}&#10;&#10;\centering&#10;$=\footnotesize{\left[\begin{array}{c}&#10;13.873 \\ 0 \\ 0 \end{array}\right]-\left[\begin{array}{ccc}&#10;\cos (-45^\circ) &amp; 0 &amp; \sin (-45^\circ) \\&#10;0 &amp; 1 &amp; 0 \\&#10;-\sin (-45^\circ) &amp; 0 &amp; \cos (-45^\circ)&#10;\end{array}\right]^\intercal \left[\begin{array}{c}&#10;0 \\ 0 \\ 9.81 \end{array}\right]}$ &#10;&#10;\end{document}"/>
  <p:tag name="IGUANATEXSIZE" val="20"/>
  <p:tag name="IGUANATEXCURSOR" val="3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.4822"/>
  <p:tag name="ORIGINALWIDTH" val="1497.563"/>
  <p:tag name="LATEXADDIN" val="\documentclass{article}&#10;\usepackage{amsmath}&#10;\usepackage{amssymb}&#10;\pagestyle{empty}&#10;\begin{document}&#10;&#10;\centering&#10;$^{\text{Mes}}_\text{B}{\mathbf{a}}(t) =_{\text{B}}\mathbf{a}(t) - {\mathtt{R}_{\text{WB}}^\intercal}({{_\text{W}\mathbf{g}})}$&#10;&#10;\end{document}"/>
  <p:tag name="IGUANATEXSIZE" val="20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1149"/>
  <p:tag name="LATEXADDIN" val="\documentclass{article}&#10;\usepackage{amsmath}&#10;\usepackage{amssymb}&#10;\pagestyle{empty}&#10;\begin{document}&#10;&#10;\centering&#10;$=[6.936, \; 0,  \; -6.936]^{\intercal}$&#10;&#10;\end{document}"/>
  <p:tag name="IGUANATEXSIZE" val="20"/>
  <p:tag name="IGUANATEXCURSOR" val="121"/>
  <p:tag name="TRANSPARENCY" val="True"/>
  <p:tag name="LATEXENGINEID" val="0"/>
  <p:tag name="TEMPFOLDER" val="/private/var/folders/wh/6xq4nzn968z6nmj8vyhb88hc0000gn/T/com.microsoft.Powerpoint/TemporaryItems/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167</Words>
  <Application>Microsoft Office PowerPoint</Application>
  <PresentationFormat>와이드스크린</PresentationFormat>
  <Paragraphs>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JetBrains Mono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 Shape</dc:creator>
  <cp:lastModifiedBy>Lim Shape</cp:lastModifiedBy>
  <cp:revision>57</cp:revision>
  <dcterms:created xsi:type="dcterms:W3CDTF">2022-04-07T03:51:59Z</dcterms:created>
  <dcterms:modified xsi:type="dcterms:W3CDTF">2022-04-10T13:36:55Z</dcterms:modified>
</cp:coreProperties>
</file>