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E698"/>
    <a:srgbClr val="176500"/>
    <a:srgbClr val="FF8300"/>
    <a:srgbClr val="0432FF"/>
    <a:srgbClr val="9BF6FF"/>
    <a:srgbClr val="B5838D"/>
    <a:srgbClr val="05B050"/>
    <a:srgbClr val="D110C2"/>
    <a:srgbClr val="6D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1712" y="128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2022. 4. 11.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tags" Target="../tags/tag43.xml"/><Relationship Id="rId16" Type="http://schemas.openxmlformats.org/officeDocument/2006/relationships/image" Target="../media/image70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65.png"/><Relationship Id="rId5" Type="http://schemas.openxmlformats.org/officeDocument/2006/relationships/tags" Target="../tags/tag46.xml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tags" Target="../tags/tag45.xml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96FE4B-E7DC-4BFF-BF5C-351CDAFD3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814" y="184361"/>
            <a:ext cx="8934450" cy="933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8435DC-5EFB-404B-BCC3-CF28055CDE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814" y="-1149139"/>
            <a:ext cx="8915400" cy="704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E6279-47B2-40AB-AFE4-B351E3D29E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6147" y="7537996"/>
            <a:ext cx="8543925" cy="661750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BA985F2-464F-4159-A597-5C02F12EE828}"/>
              </a:ext>
            </a:extLst>
          </p:cNvPr>
          <p:cNvSpPr/>
          <p:nvPr/>
        </p:nvSpPr>
        <p:spPr>
          <a:xfrm>
            <a:off x="2666878" y="1042795"/>
            <a:ext cx="499836" cy="900178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5D47E-BC34-B648-A727-2CABD7730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2279" y="3298214"/>
            <a:ext cx="7932234" cy="1024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2097C-3298-C642-BF69-6B132393A0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147" y="1232529"/>
            <a:ext cx="3596640" cy="536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90330-A395-8042-8C8E-98B46605FD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2099755"/>
            <a:ext cx="9183624" cy="429768"/>
          </a:xfrm>
          <a:prstGeom prst="rect">
            <a:avLst/>
          </a:prstGeom>
        </p:spPr>
      </p:pic>
      <p:pic>
        <p:nvPicPr>
          <p:cNvPr id="27" name="그림 6">
            <a:extLst>
              <a:ext uri="{FF2B5EF4-FFF2-40B4-BE49-F238E27FC236}">
                <a16:creationId xmlns:a16="http://schemas.microsoft.com/office/drawing/2014/main" id="{102C7386-C7B6-1A4F-B973-D995BD443D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02646" y="2650514"/>
            <a:ext cx="8191500" cy="647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4264D2-B991-0749-BC4B-8DF814257E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682" y="4453781"/>
            <a:ext cx="6610604" cy="444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B5BD0-C8E7-2D49-8941-EE4FA301D4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14" y="5195703"/>
            <a:ext cx="9183624" cy="4297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82A341D-D823-414E-8128-FB450B339AC1}"/>
              </a:ext>
            </a:extLst>
          </p:cNvPr>
          <p:cNvSpPr/>
          <p:nvPr/>
        </p:nvSpPr>
        <p:spPr>
          <a:xfrm>
            <a:off x="3287311" y="5140349"/>
            <a:ext cx="4535889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F65083-122F-A04A-8B27-A3B85E6A6CB7}"/>
              </a:ext>
            </a:extLst>
          </p:cNvPr>
          <p:cNvSpPr/>
          <p:nvPr/>
        </p:nvSpPr>
        <p:spPr>
          <a:xfrm>
            <a:off x="7851427" y="5140349"/>
            <a:ext cx="2139240" cy="472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154A0CC-28AF-474F-ACE4-98D2A07D459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48" y="5855161"/>
            <a:ext cx="2944368" cy="381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0F5BB3-9F75-044B-A908-9172C4C5C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2" y="6398965"/>
            <a:ext cx="501396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CD5EAA-4CF3-43BB-9DA6-07B11D2F09F3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2545491" y="4165400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61072" y="4475758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3919661" y="4592802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4862636" y="5047550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2909805" y="5047550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2545491" y="4569795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2728279" y="5538140"/>
              <a:ext cx="6090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4034717" y="4165400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114AFF"/>
                  </a:solidFill>
                </a:rPr>
                <a:t>Actual states 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504E89-8E48-4556-8D8C-60BF197151DA}"/>
              </a:ext>
            </a:extLst>
          </p:cNvPr>
          <p:cNvGrpSpPr/>
          <p:nvPr/>
        </p:nvGrpSpPr>
        <p:grpSpPr>
          <a:xfrm>
            <a:off x="450763" y="504911"/>
            <a:ext cx="11718172" cy="2540094"/>
            <a:chOff x="450763" y="504911"/>
            <a:chExt cx="11718172" cy="2540094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37F2E3A-F746-644C-BC95-D4ACF6CA2CD6}"/>
                </a:ext>
              </a:extLst>
            </p:cNvPr>
            <p:cNvSpPr/>
            <p:nvPr/>
          </p:nvSpPr>
          <p:spPr>
            <a:xfrm>
              <a:off x="3980155" y="1409249"/>
              <a:ext cx="745480" cy="322175"/>
            </a:xfrm>
            <a:prstGeom prst="rightArrow">
              <a:avLst/>
            </a:prstGeom>
            <a:solidFill>
              <a:schemeClr val="bg2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7954683-09D8-A540-B8B3-9095A6E42FAD}"/>
                </a:ext>
              </a:extLst>
            </p:cNvPr>
            <p:cNvSpPr/>
            <p:nvPr/>
          </p:nvSpPr>
          <p:spPr>
            <a:xfrm rot="18900000">
              <a:off x="3883400" y="1009167"/>
              <a:ext cx="1030929" cy="322175"/>
            </a:xfrm>
            <a:prstGeom prst="rightArrow">
              <a:avLst/>
            </a:prstGeom>
            <a:solidFill>
              <a:srgbClr val="FF8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32B64C-4C86-E34A-BA20-52FD683C6A33}"/>
                </a:ext>
              </a:extLst>
            </p:cNvPr>
            <p:cNvSpPr txBox="1"/>
            <p:nvPr/>
          </p:nvSpPr>
          <p:spPr>
            <a:xfrm>
              <a:off x="1969344" y="21621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D4F61-7CDB-3441-A5E7-EDB832DB82FC}"/>
                </a:ext>
              </a:extLst>
            </p:cNvPr>
            <p:cNvSpPr txBox="1"/>
            <p:nvPr/>
          </p:nvSpPr>
          <p:spPr>
            <a:xfrm>
              <a:off x="607138" y="2149754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180C9E-B9CE-B84F-902B-534060A18685}"/>
                </a:ext>
              </a:extLst>
            </p:cNvPr>
            <p:cNvSpPr txBox="1"/>
            <p:nvPr/>
          </p:nvSpPr>
          <p:spPr>
            <a:xfrm>
              <a:off x="745955" y="1432263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53" name="그림 31 2">
              <a:extLst>
                <a:ext uri="{FF2B5EF4-FFF2-40B4-BE49-F238E27FC236}">
                  <a16:creationId xmlns:a16="http://schemas.microsoft.com/office/drawing/2014/main" id="{546270D9-CDFC-0343-950A-3366E4F909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3" y="2538226"/>
              <a:ext cx="1793523" cy="2270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5F4A0CE-93D1-7447-AF8C-291E43A5FB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56" y="504911"/>
              <a:ext cx="1607311" cy="229616"/>
            </a:xfrm>
            <a:prstGeom prst="rect">
              <a:avLst/>
            </a:prstGeom>
          </p:spPr>
        </p:pic>
        <p:cxnSp>
          <p:nvCxnSpPr>
            <p:cNvPr id="80" name="직선 화살표 연결선 7 1">
              <a:extLst>
                <a:ext uri="{FF2B5EF4-FFF2-40B4-BE49-F238E27FC236}">
                  <a16:creationId xmlns:a16="http://schemas.microsoft.com/office/drawing/2014/main" id="{72855578-D8BB-A042-9C26-471F1E0E3E5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11737" y="1892229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 1">
              <a:extLst>
                <a:ext uri="{FF2B5EF4-FFF2-40B4-BE49-F238E27FC236}">
                  <a16:creationId xmlns:a16="http://schemas.microsoft.com/office/drawing/2014/main" id="{026FFF0D-BB9F-F348-B1F3-74B701B4E9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8476" y="1895490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9 1">
              <a:extLst>
                <a:ext uri="{FF2B5EF4-FFF2-40B4-BE49-F238E27FC236}">
                  <a16:creationId xmlns:a16="http://schemas.microsoft.com/office/drawing/2014/main" id="{B21705BA-E6A9-1546-ACEA-D02055C476BE}"/>
                </a:ext>
              </a:extLst>
            </p:cNvPr>
            <p:cNvSpPr/>
            <p:nvPr/>
          </p:nvSpPr>
          <p:spPr>
            <a:xfrm rot="5400000">
              <a:off x="943172" y="2220856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1C5E9-71B3-1F4C-8653-C68EB6FD849A}"/>
                </a:ext>
              </a:extLst>
            </p:cNvPr>
            <p:cNvCxnSpPr>
              <a:cxnSpLocks/>
              <a:stCxn id="82" idx="5"/>
              <a:endCxn id="82" idx="1"/>
            </p:cNvCxnSpPr>
            <p:nvPr/>
          </p:nvCxnSpPr>
          <p:spPr>
            <a:xfrm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122759-45DC-B142-B0FB-B925DD0DA961}"/>
                </a:ext>
              </a:extLst>
            </p:cNvPr>
            <p:cNvCxnSpPr>
              <a:cxnSpLocks/>
              <a:stCxn id="82" idx="7"/>
              <a:endCxn id="82" idx="3"/>
            </p:cNvCxnSpPr>
            <p:nvPr/>
          </p:nvCxnSpPr>
          <p:spPr>
            <a:xfrm flipH="1"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5C96104A-5951-F946-8CE5-8F1CEBE288E0}"/>
                </a:ext>
              </a:extLst>
            </p:cNvPr>
            <p:cNvSpPr/>
            <p:nvPr/>
          </p:nvSpPr>
          <p:spPr>
            <a:xfrm rot="5400000">
              <a:off x="3474892" y="1939130"/>
              <a:ext cx="1033200" cy="322175"/>
            </a:xfrm>
            <a:prstGeom prst="rightArrow">
              <a:avLst/>
            </a:prstGeom>
            <a:solidFill>
              <a:srgbClr val="B583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6" name="직선 화살표 연결선 7 2">
              <a:extLst>
                <a:ext uri="{FF2B5EF4-FFF2-40B4-BE49-F238E27FC236}">
                  <a16:creationId xmlns:a16="http://schemas.microsoft.com/office/drawing/2014/main" id="{B36368B6-9A18-D944-95D7-A9A925D44470}"/>
                </a:ext>
              </a:extLst>
            </p:cNvPr>
            <p:cNvCxnSpPr>
              <a:cxnSpLocks/>
            </p:cNvCxnSpPr>
            <p:nvPr/>
          </p:nvCxnSpPr>
          <p:spPr>
            <a:xfrm rot="2746800" flipV="1">
              <a:off x="4303040" y="799710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 2">
              <a:extLst>
                <a:ext uri="{FF2B5EF4-FFF2-40B4-BE49-F238E27FC236}">
                  <a16:creationId xmlns:a16="http://schemas.microsoft.com/office/drawing/2014/main" id="{BD322C7C-4405-F04E-A489-9E1CEC36F9D1}"/>
                </a:ext>
              </a:extLst>
            </p:cNvPr>
            <p:cNvCxnSpPr>
              <a:cxnSpLocks/>
            </p:cNvCxnSpPr>
            <p:nvPr/>
          </p:nvCxnSpPr>
          <p:spPr>
            <a:xfrm rot="2746800" flipH="1">
              <a:off x="3214366" y="1246582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9 2">
              <a:extLst>
                <a:ext uri="{FF2B5EF4-FFF2-40B4-BE49-F238E27FC236}">
                  <a16:creationId xmlns:a16="http://schemas.microsoft.com/office/drawing/2014/main" id="{B85E5B04-16BB-E649-A43E-B57876B99F99}"/>
                </a:ext>
              </a:extLst>
            </p:cNvPr>
            <p:cNvSpPr/>
            <p:nvPr/>
          </p:nvSpPr>
          <p:spPr>
            <a:xfrm rot="2746800">
              <a:off x="3857790" y="1437833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2FC956-BB9B-524C-B334-A5E8A530A664}"/>
                </a:ext>
              </a:extLst>
            </p:cNvPr>
            <p:cNvCxnSpPr>
              <a:cxnSpLocks/>
              <a:stCxn id="88" idx="5"/>
              <a:endCxn id="88" idx="1"/>
            </p:cNvCxnSpPr>
            <p:nvPr/>
          </p:nvCxnSpPr>
          <p:spPr>
            <a:xfrm rot="18946800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D1A28F-5502-EE4C-823B-BA24CB631E7D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rot="18946800" flipH="1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EA962F9-F917-494C-A4B2-B60BD71EC4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875" y="2729759"/>
              <a:ext cx="2383536" cy="254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BE7F97F-A5C4-494A-8853-5822C6740E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21" y="545909"/>
              <a:ext cx="2474976" cy="254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8060A-46EA-4F89-9927-25CFD9D923F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7" y="1273158"/>
              <a:ext cx="5971808" cy="7710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C2326E-0C0D-4854-94A6-1D2FE404F9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64" y="912850"/>
              <a:ext cx="3043047" cy="28952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268310"/>
              <a:ext cx="2334768" cy="254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21D837-2A07-4070-86FB-D006E0B5F20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68" y="533296"/>
              <a:ext cx="1170286" cy="443429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82815B-2AAB-D24A-A9B8-51C9CE16F9A5}"/>
                </a:ext>
              </a:extLst>
            </p:cNvPr>
            <p:cNvSpPr/>
            <p:nvPr/>
          </p:nvSpPr>
          <p:spPr>
            <a:xfrm rot="1179919">
              <a:off x="3581916" y="1092835"/>
              <a:ext cx="853200" cy="851374"/>
            </a:xfrm>
            <a:prstGeom prst="arc">
              <a:avLst>
                <a:gd name="adj1" fmla="val 17881207"/>
                <a:gd name="adj2" fmla="val 20867857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3BE928-6FAE-3944-91AD-998E2200C68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64" y="1185513"/>
              <a:ext cx="335280" cy="1788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3031AB-D935-43BD-B2FE-A33A46176DB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719616"/>
              <a:ext cx="2236952" cy="274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874D4AD-1228-48B2-8BC8-80A34F2084C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64" y="2403623"/>
              <a:ext cx="2848000" cy="25447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9BEF72-B974-4CBA-9CEC-F617E17671A8}"/>
                </a:ext>
              </a:extLst>
            </p:cNvPr>
            <p:cNvSpPr/>
            <p:nvPr/>
          </p:nvSpPr>
          <p:spPr>
            <a:xfrm>
              <a:off x="8862009" y="2343020"/>
              <a:ext cx="2988000" cy="35924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F3B848-711F-4D3F-8AB3-71B55F0BA80F}"/>
                </a:ext>
              </a:extLst>
            </p:cNvPr>
            <p:cNvSpPr txBox="1"/>
            <p:nvPr/>
          </p:nvSpPr>
          <p:spPr>
            <a:xfrm>
              <a:off x="8551593" y="2675673"/>
              <a:ext cx="361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14AFF"/>
                  </a:solidFill>
                </a:rPr>
                <a:t>Actual acceleration (Want to know)</a:t>
              </a:r>
              <a:endParaRPr lang="ko-KR" altLang="en-US" dirty="0">
                <a:solidFill>
                  <a:srgbClr val="114AFF"/>
                </a:solidFill>
              </a:endParaRP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F6E3378C-FAEC-49D8-9662-56B8DB18E2FA}"/>
                </a:ext>
              </a:extLst>
            </p:cNvPr>
            <p:cNvCxnSpPr>
              <a:stCxn id="45" idx="3"/>
              <a:endCxn id="78" idx="1"/>
            </p:cNvCxnSpPr>
            <p:nvPr/>
          </p:nvCxnSpPr>
          <p:spPr>
            <a:xfrm flipV="1">
              <a:off x="8171918" y="2522645"/>
              <a:ext cx="690091" cy="3341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627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"/>
  <p:tag name="ORIGINALWIDTH" val="1180"/>
  <p:tag name="LATEXADDIN" val="\documentclass{article}&#10;\usepackage{amsmath}&#10;\usepackage{amssymb}&#10;\pagestyle{empty}&#10;\begin{document}&#10;&#10;&#10;$\Psi_k = \Delta \tilde{\mathtt{R}}_{k+1 j}^{\intercal} \mathtt{J}_{r}^{k} \boldsymbol{\eta}_{k}^{g d} \Delta t$&#10;&#10;\end{document}"/>
  <p:tag name="IGUANATEXSIZE" val="30"/>
  <p:tag name="IGUANATEXCURSOR" val="16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859"/>
  <p:tag name="LATEXADDIN" val="\documentclass{article}&#10;\usepackage{amsmath}&#10;\usepackage{amssymb}&#10;\pagestyle{empty}&#10;\begin{document}&#10;&#10;&#10;$\therefore \operatorname{Log} (\operatorname{Exp}(\boldsymbol{\phi}) \operatorname{Exp}(\delta \boldsymbol{\phi})) \approx \boldsymbol{\phi}+ \delta \boldsymbol{\phi}$&#10;&#10;\end{document}"/>
  <p:tag name="IGUANATEXSIZE" val="35"/>
  <p:tag name="IGUANATEXCURSOR" val="17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3013"/>
  <p:tag name="LATEXADDIN" val="\documentclass{article}&#10;\usepackage{amsmath}&#10;\usepackage{amssymb}&#10;\pagestyle{empty}&#10;\begin{document}&#10;&#10;$\delta \boldsymbol{\phi}_{i j}=-\operatorname{Log} \left(\operatorname{Exp}\left(-\Psi_i\right) \operatorname{Exp}\left(-\Psi_{i+1}\right)\cdots \operatorname{Exp}\left(-\Psi_{j-1} \right)  \right)$&#10;&#10;\end{document}"/>
  <p:tag name="IGUANATEXSIZE" val="30"/>
  <p:tag name="IGUANATEXCURSOR" val="283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966"/>
  <p:tag name="LATEXADDIN" val="\documentclass{article}&#10;\usepackage{amsmath}&#10;\usepackage{amssymb}&#10;\pagestyle{empty}&#10;\begin{document}&#10;&#10;$\simeq - \delta \Phi_{j-1} + \Psi_{j-1} $&#10;&#10;\end{document}"/>
  <p:tag name="IGUANATEXSIZE" val="30"/>
  <p:tag name="IGUANATEXCURSOR" val="12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"/>
  <p:tag name="ORIGINALWIDTH" val="1645"/>
  <p:tag name="LATEXADDIN" val="\documentclass{article}&#10;\usepackage{amsmath}&#10;\usepackage{amssymb}&#10;\pagestyle{empty}&#10;\begin{document}&#10;&#10;$\simeq - \operatorname{Log}\left( \operatorname{Exp}\left( \delta \Phi_{j-1} \right) \right) + \Psi_{j-1} $&#10;&#10;\end{document}"/>
  <p:tag name="IGUANATEXSIZE" val="30"/>
  <p:tag name="IGUANATEXCURSOR" val="195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171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JetBrains Mono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Microsoft Office User</cp:lastModifiedBy>
  <cp:revision>61</cp:revision>
  <dcterms:created xsi:type="dcterms:W3CDTF">2022-04-07T03:51:59Z</dcterms:created>
  <dcterms:modified xsi:type="dcterms:W3CDTF">2022-04-11T02:09:28Z</dcterms:modified>
</cp:coreProperties>
</file>