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9" r:id="rId13"/>
    <p:sldId id="268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500"/>
    <a:srgbClr val="9BF6FF"/>
    <a:srgbClr val="FF8300"/>
    <a:srgbClr val="FFFF00"/>
    <a:srgbClr val="0432FF"/>
    <a:srgbClr val="FFFFFF"/>
    <a:srgbClr val="4CE698"/>
    <a:srgbClr val="B5838D"/>
    <a:srgbClr val="05B050"/>
    <a:srgbClr val="D11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24" y="4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tags" Target="../tags/tag44.xml"/><Relationship Id="rId21" Type="http://schemas.openxmlformats.org/officeDocument/2006/relationships/image" Target="../media/image6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tags" Target="../tags/tag43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71.png"/><Relationship Id="rId5" Type="http://schemas.openxmlformats.org/officeDocument/2006/relationships/tags" Target="../tags/tag46.xml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tags" Target="../tags/tag51.xml"/><Relationship Id="rId19" Type="http://schemas.openxmlformats.org/officeDocument/2006/relationships/image" Target="../media/image66.png"/><Relationship Id="rId31" Type="http://schemas.openxmlformats.org/officeDocument/2006/relationships/image" Target="../media/image48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63461B-46D0-4440-99D3-0E0D2D106710}"/>
              </a:ext>
            </a:extLst>
          </p:cNvPr>
          <p:cNvGrpSpPr/>
          <p:nvPr/>
        </p:nvGrpSpPr>
        <p:grpSpPr>
          <a:xfrm>
            <a:off x="301498" y="1272209"/>
            <a:ext cx="11890502" cy="2842592"/>
            <a:chOff x="301498" y="1272209"/>
            <a:chExt cx="11890502" cy="28425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31DDC7-ED14-1145-8BD1-3810BFACA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98" y="1272209"/>
              <a:ext cx="11890502" cy="284259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0F524E-F9C6-2448-AD85-6412CBFCE4E2}"/>
                </a:ext>
              </a:extLst>
            </p:cNvPr>
            <p:cNvSpPr/>
            <p:nvPr/>
          </p:nvSpPr>
          <p:spPr>
            <a:xfrm>
              <a:off x="4128955" y="1399265"/>
              <a:ext cx="1078245" cy="56752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A80A05-FCE1-B046-AC6F-D29F5EDCF1EA}"/>
                </a:ext>
              </a:extLst>
            </p:cNvPr>
            <p:cNvSpPr/>
            <p:nvPr/>
          </p:nvSpPr>
          <p:spPr>
            <a:xfrm>
              <a:off x="6636068" y="2120271"/>
              <a:ext cx="1032147" cy="73971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6677DA-443B-EC44-A7B4-7581580B768A}"/>
                </a:ext>
              </a:extLst>
            </p:cNvPr>
            <p:cNvSpPr/>
            <p:nvPr/>
          </p:nvSpPr>
          <p:spPr>
            <a:xfrm>
              <a:off x="9649552" y="3162447"/>
              <a:ext cx="1032147" cy="73971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8022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6FE4B-E7DC-4BFF-BF5C-351CDAFD3E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664" y="184361"/>
            <a:ext cx="8934450" cy="933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435DC-5EFB-404B-BCC3-CF28055CDE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814" y="-1027283"/>
            <a:ext cx="8915400" cy="704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E6279-47B2-40AB-AFE4-B351E3D29E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664" y="9070504"/>
            <a:ext cx="7597865" cy="588475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BA985F2-464F-4159-A597-5C02F12EE828}"/>
              </a:ext>
            </a:extLst>
          </p:cNvPr>
          <p:cNvSpPr/>
          <p:nvPr/>
        </p:nvSpPr>
        <p:spPr>
          <a:xfrm>
            <a:off x="2643251" y="1042795"/>
            <a:ext cx="499836" cy="90017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5D47E-BC34-B648-A727-2CABD77308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07446" y="3355364"/>
            <a:ext cx="7932234" cy="10240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873FFD-078A-4062-8BA9-F09468D04C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82" y="1235986"/>
            <a:ext cx="4285714" cy="5371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90330-A395-8042-8C8E-98B46605FD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2099755"/>
            <a:ext cx="9183624" cy="429768"/>
          </a:xfrm>
          <a:prstGeom prst="rect">
            <a:avLst/>
          </a:prstGeom>
        </p:spPr>
      </p:pic>
      <p:pic>
        <p:nvPicPr>
          <p:cNvPr id="27" name="그림 6">
            <a:extLst>
              <a:ext uri="{FF2B5EF4-FFF2-40B4-BE49-F238E27FC236}">
                <a16:creationId xmlns:a16="http://schemas.microsoft.com/office/drawing/2014/main" id="{102C7386-C7B6-1A4F-B973-D995BD443DF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07446" y="2707664"/>
            <a:ext cx="8191500" cy="647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4264D2-B991-0749-BC4B-8DF814257E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46" y="5063666"/>
            <a:ext cx="6610604" cy="444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B5BD0-C8E7-2D49-8941-EE4FA301D4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5900553"/>
            <a:ext cx="9183624" cy="429768"/>
          </a:xfrm>
          <a:prstGeom prst="rect">
            <a:avLst/>
          </a:prstGeom>
        </p:spPr>
      </p:pic>
      <p:sp>
        <p:nvSpPr>
          <p:cNvPr id="39" name="Rectangle 38 1 1">
            <a:extLst>
              <a:ext uri="{FF2B5EF4-FFF2-40B4-BE49-F238E27FC236}">
                <a16:creationId xmlns:a16="http://schemas.microsoft.com/office/drawing/2014/main" id="{382A341D-D823-414E-8128-FB450B339AC1}"/>
              </a:ext>
            </a:extLst>
          </p:cNvPr>
          <p:cNvSpPr/>
          <p:nvPr/>
        </p:nvSpPr>
        <p:spPr>
          <a:xfrm>
            <a:off x="3287311" y="5845199"/>
            <a:ext cx="1779989" cy="4727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 1 1 1">
            <a:extLst>
              <a:ext uri="{FF2B5EF4-FFF2-40B4-BE49-F238E27FC236}">
                <a16:creationId xmlns:a16="http://schemas.microsoft.com/office/drawing/2014/main" id="{8CF65083-122F-A04A-8B27-A3B85E6A6CB7}"/>
              </a:ext>
            </a:extLst>
          </p:cNvPr>
          <p:cNvSpPr/>
          <p:nvPr/>
        </p:nvSpPr>
        <p:spPr>
          <a:xfrm>
            <a:off x="5118099" y="5845199"/>
            <a:ext cx="4824000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29998D5-A55B-464B-A917-6084897072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8" y="6560012"/>
            <a:ext cx="2189714" cy="35885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32299A-B365-4677-88B2-89E58278BFC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4" y="7103815"/>
            <a:ext cx="4203429" cy="3817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A1F62A6-D56E-405E-9890-7CC511788D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5" y="7664333"/>
            <a:ext cx="9264001" cy="39771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1178DA1-4E99-4CFB-ABFC-3A49F5F694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9" y="8233326"/>
            <a:ext cx="3467428" cy="358857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B5D907A-0AC5-4C27-BBA5-8775558E8B7E}"/>
              </a:ext>
            </a:extLst>
          </p:cNvPr>
          <p:cNvSpPr/>
          <p:nvPr/>
        </p:nvSpPr>
        <p:spPr>
          <a:xfrm>
            <a:off x="2643251" y="-417683"/>
            <a:ext cx="499836" cy="8544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84FF26-1827-4EBE-B110-CEEE3DC921A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82" y="-229447"/>
            <a:ext cx="969143" cy="3817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DBD35-F0EE-4C1D-B657-F95B188AB1BC}"/>
              </a:ext>
            </a:extLst>
          </p:cNvPr>
          <p:cNvSpPr/>
          <p:nvPr/>
        </p:nvSpPr>
        <p:spPr>
          <a:xfrm>
            <a:off x="3471514" y="2581870"/>
            <a:ext cx="8216321" cy="300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8DA7023-FFFD-423E-9040-3631260BF14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16" y="4507647"/>
            <a:ext cx="3210667" cy="38186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52CE-2F60-417F-8129-ED81F2746C3A}"/>
              </a:ext>
            </a:extLst>
          </p:cNvPr>
          <p:cNvSpPr/>
          <p:nvPr/>
        </p:nvSpPr>
        <p:spPr>
          <a:xfrm>
            <a:off x="3561331" y="3657600"/>
            <a:ext cx="1077700" cy="48096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078971-862D-40F3-9375-9A72F1C49F39}"/>
              </a:ext>
            </a:extLst>
          </p:cNvPr>
          <p:cNvSpPr/>
          <p:nvPr/>
        </p:nvSpPr>
        <p:spPr>
          <a:xfrm>
            <a:off x="8665245" y="2781897"/>
            <a:ext cx="1113304" cy="48096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96DC522-8A04-4E2C-9D60-CE98B796CDD8}"/>
              </a:ext>
            </a:extLst>
          </p:cNvPr>
          <p:cNvCxnSpPr>
            <a:cxnSpLocks/>
          </p:cNvCxnSpPr>
          <p:nvPr/>
        </p:nvCxnSpPr>
        <p:spPr>
          <a:xfrm flipV="1">
            <a:off x="5619750" y="3657600"/>
            <a:ext cx="609600" cy="4809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6DCB8D-772E-4314-B63C-416E680C5CE1}"/>
              </a:ext>
            </a:extLst>
          </p:cNvPr>
          <p:cNvCxnSpPr>
            <a:cxnSpLocks/>
          </p:cNvCxnSpPr>
          <p:nvPr/>
        </p:nvCxnSpPr>
        <p:spPr>
          <a:xfrm flipV="1">
            <a:off x="6556749" y="3553686"/>
            <a:ext cx="4826286" cy="6778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CC4208D-62AA-4B38-85FF-DB349E650F0D}"/>
              </a:ext>
            </a:extLst>
          </p:cNvPr>
          <p:cNvSpPr/>
          <p:nvPr/>
        </p:nvSpPr>
        <p:spPr>
          <a:xfrm>
            <a:off x="2643251" y="2581871"/>
            <a:ext cx="499836" cy="300674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39 2">
            <a:extLst>
              <a:ext uri="{FF2B5EF4-FFF2-40B4-BE49-F238E27FC236}">
                <a16:creationId xmlns:a16="http://schemas.microsoft.com/office/drawing/2014/main" id="{7F9747F5-B877-4080-80C6-E71341E93A14}"/>
              </a:ext>
            </a:extLst>
          </p:cNvPr>
          <p:cNvSpPr/>
          <p:nvPr/>
        </p:nvSpPr>
        <p:spPr>
          <a:xfrm>
            <a:off x="6272849" y="5056197"/>
            <a:ext cx="1728151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ectangle 39 3">
            <a:extLst>
              <a:ext uri="{FF2B5EF4-FFF2-40B4-BE49-F238E27FC236}">
                <a16:creationId xmlns:a16="http://schemas.microsoft.com/office/drawing/2014/main" id="{0653F1F9-051B-4426-8D98-5B9E9775A4A2}"/>
              </a:ext>
            </a:extLst>
          </p:cNvPr>
          <p:cNvSpPr/>
          <p:nvPr/>
        </p:nvSpPr>
        <p:spPr>
          <a:xfrm>
            <a:off x="4800600" y="5056196"/>
            <a:ext cx="1428750" cy="4727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1CD04C35-FF63-4FB0-B71E-DF8E91CCB98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88" y="6387307"/>
            <a:ext cx="1955047" cy="254476"/>
          </a:xfrm>
          <a:prstGeom prst="rect">
            <a:avLst/>
          </a:prstGeom>
        </p:spPr>
      </p:pic>
      <p:sp>
        <p:nvSpPr>
          <p:cNvPr id="60" name="Rectangle 38 2 1 1">
            <a:extLst>
              <a:ext uri="{FF2B5EF4-FFF2-40B4-BE49-F238E27FC236}">
                <a16:creationId xmlns:a16="http://schemas.microsoft.com/office/drawing/2014/main" id="{BF72DCAC-3731-48A7-8EF6-8E7ED5B8AF91}"/>
              </a:ext>
            </a:extLst>
          </p:cNvPr>
          <p:cNvSpPr/>
          <p:nvPr/>
        </p:nvSpPr>
        <p:spPr>
          <a:xfrm>
            <a:off x="6812748" y="6362323"/>
            <a:ext cx="1337692" cy="30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Rectangle 38 3">
            <a:extLst>
              <a:ext uri="{FF2B5EF4-FFF2-40B4-BE49-F238E27FC236}">
                <a16:creationId xmlns:a16="http://schemas.microsoft.com/office/drawing/2014/main" id="{F800910A-37C9-48E2-A55A-093E27F6E386}"/>
              </a:ext>
            </a:extLst>
          </p:cNvPr>
          <p:cNvSpPr/>
          <p:nvPr/>
        </p:nvSpPr>
        <p:spPr>
          <a:xfrm>
            <a:off x="7288435" y="5080137"/>
            <a:ext cx="550292" cy="43549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Rectangle 38 4">
            <a:extLst>
              <a:ext uri="{FF2B5EF4-FFF2-40B4-BE49-F238E27FC236}">
                <a16:creationId xmlns:a16="http://schemas.microsoft.com/office/drawing/2014/main" id="{DDEE9569-E914-4E95-9C02-5C52CF867E54}"/>
              </a:ext>
            </a:extLst>
          </p:cNvPr>
          <p:cNvSpPr/>
          <p:nvPr/>
        </p:nvSpPr>
        <p:spPr>
          <a:xfrm>
            <a:off x="9613468" y="5051289"/>
            <a:ext cx="550292" cy="43549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38 5 1">
            <a:extLst>
              <a:ext uri="{FF2B5EF4-FFF2-40B4-BE49-F238E27FC236}">
                <a16:creationId xmlns:a16="http://schemas.microsoft.com/office/drawing/2014/main" id="{A6D89278-126E-4D55-9CE6-2A3C0A401CB3}"/>
              </a:ext>
            </a:extLst>
          </p:cNvPr>
          <p:cNvSpPr/>
          <p:nvPr/>
        </p:nvSpPr>
        <p:spPr>
          <a:xfrm>
            <a:off x="7428617" y="6384809"/>
            <a:ext cx="651165" cy="257769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4" name="Rectangle 38 6">
            <a:extLst>
              <a:ext uri="{FF2B5EF4-FFF2-40B4-BE49-F238E27FC236}">
                <a16:creationId xmlns:a16="http://schemas.microsoft.com/office/drawing/2014/main" id="{B8B7F432-D757-4DEC-9B4A-68D042F74F28}"/>
              </a:ext>
            </a:extLst>
          </p:cNvPr>
          <p:cNvSpPr/>
          <p:nvPr/>
        </p:nvSpPr>
        <p:spPr>
          <a:xfrm>
            <a:off x="2993999" y="6510695"/>
            <a:ext cx="979592" cy="42976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3" name="Rectangle 38 2 2">
            <a:extLst>
              <a:ext uri="{FF2B5EF4-FFF2-40B4-BE49-F238E27FC236}">
                <a16:creationId xmlns:a16="http://schemas.microsoft.com/office/drawing/2014/main" id="{EA2FA86E-6E24-496C-B29D-62D304183976}"/>
              </a:ext>
            </a:extLst>
          </p:cNvPr>
          <p:cNvSpPr/>
          <p:nvPr/>
        </p:nvSpPr>
        <p:spPr>
          <a:xfrm>
            <a:off x="3832178" y="7071189"/>
            <a:ext cx="1971722" cy="414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8" name="Rectangle 39 1 2">
            <a:extLst>
              <a:ext uri="{FF2B5EF4-FFF2-40B4-BE49-F238E27FC236}">
                <a16:creationId xmlns:a16="http://schemas.microsoft.com/office/drawing/2014/main" id="{F0F86303-EB40-4AB0-B2EB-4B65F7DE065B}"/>
              </a:ext>
            </a:extLst>
          </p:cNvPr>
          <p:cNvSpPr/>
          <p:nvPr/>
        </p:nvSpPr>
        <p:spPr>
          <a:xfrm>
            <a:off x="3781425" y="7604573"/>
            <a:ext cx="7384595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1" name="Rectangle 38 1 2">
            <a:extLst>
              <a:ext uri="{FF2B5EF4-FFF2-40B4-BE49-F238E27FC236}">
                <a16:creationId xmlns:a16="http://schemas.microsoft.com/office/drawing/2014/main" id="{4378D348-E7C6-4A3C-81D1-5929FFC476ED}"/>
              </a:ext>
            </a:extLst>
          </p:cNvPr>
          <p:cNvSpPr/>
          <p:nvPr/>
        </p:nvSpPr>
        <p:spPr>
          <a:xfrm>
            <a:off x="3839761" y="7642088"/>
            <a:ext cx="2094132" cy="3977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2" name="Rectangle 39 1 1 2">
            <a:extLst>
              <a:ext uri="{FF2B5EF4-FFF2-40B4-BE49-F238E27FC236}">
                <a16:creationId xmlns:a16="http://schemas.microsoft.com/office/drawing/2014/main" id="{2744EF73-A8AC-45B6-9816-968896F7C54A}"/>
              </a:ext>
            </a:extLst>
          </p:cNvPr>
          <p:cNvSpPr/>
          <p:nvPr/>
        </p:nvSpPr>
        <p:spPr>
          <a:xfrm>
            <a:off x="6008730" y="7649339"/>
            <a:ext cx="5076000" cy="3832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809BE32-4838-42EC-AE83-9FE16F444CA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96" y="8196361"/>
            <a:ext cx="1955047" cy="254476"/>
          </a:xfrm>
          <a:prstGeom prst="rect">
            <a:avLst/>
          </a:prstGeom>
        </p:spPr>
      </p:pic>
      <p:sp>
        <p:nvSpPr>
          <p:cNvPr id="86" name="Rectangle 38 2 1 2">
            <a:extLst>
              <a:ext uri="{FF2B5EF4-FFF2-40B4-BE49-F238E27FC236}">
                <a16:creationId xmlns:a16="http://schemas.microsoft.com/office/drawing/2014/main" id="{9524352A-2C80-47FC-BE2C-B7F7C5199DE7}"/>
              </a:ext>
            </a:extLst>
          </p:cNvPr>
          <p:cNvSpPr/>
          <p:nvPr/>
        </p:nvSpPr>
        <p:spPr>
          <a:xfrm>
            <a:off x="8172156" y="8171378"/>
            <a:ext cx="1337692" cy="3087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7" name="Rectangle 38 5 2 1">
            <a:extLst>
              <a:ext uri="{FF2B5EF4-FFF2-40B4-BE49-F238E27FC236}">
                <a16:creationId xmlns:a16="http://schemas.microsoft.com/office/drawing/2014/main" id="{E2DC3B56-DDEA-43DB-9914-4E4009C213C7}"/>
              </a:ext>
            </a:extLst>
          </p:cNvPr>
          <p:cNvSpPr/>
          <p:nvPr/>
        </p:nvSpPr>
        <p:spPr>
          <a:xfrm>
            <a:off x="8773511" y="8193864"/>
            <a:ext cx="651165" cy="257769"/>
          </a:xfrm>
          <a:prstGeom prst="rect">
            <a:avLst/>
          </a:prstGeom>
          <a:solidFill>
            <a:srgbClr val="FFC0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0" name="Rectangle 38 5 2 2">
            <a:extLst>
              <a:ext uri="{FF2B5EF4-FFF2-40B4-BE49-F238E27FC236}">
                <a16:creationId xmlns:a16="http://schemas.microsoft.com/office/drawing/2014/main" id="{2F9A4DEF-5CB9-4E03-9598-5A8F96B60B36}"/>
              </a:ext>
            </a:extLst>
          </p:cNvPr>
          <p:cNvSpPr/>
          <p:nvPr/>
        </p:nvSpPr>
        <p:spPr>
          <a:xfrm>
            <a:off x="4252182" y="8185600"/>
            <a:ext cx="963795" cy="425005"/>
          </a:xfrm>
          <a:prstGeom prst="rect">
            <a:avLst/>
          </a:prstGeom>
          <a:solidFill>
            <a:srgbClr val="FFC0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1266444-D977-44B3-B86A-69C180B9454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4" y="8658959"/>
            <a:ext cx="34286" cy="287619"/>
          </a:xfrm>
          <a:prstGeom prst="rect">
            <a:avLst/>
          </a:prstGeom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4164DE30-29D8-43C3-8950-52439ECF4D1D}"/>
              </a:ext>
            </a:extLst>
          </p:cNvPr>
          <p:cNvSpPr/>
          <p:nvPr/>
        </p:nvSpPr>
        <p:spPr>
          <a:xfrm>
            <a:off x="4994919" y="9051454"/>
            <a:ext cx="735312" cy="588475"/>
          </a:xfrm>
          <a:prstGeom prst="ellipse">
            <a:avLst/>
          </a:prstGeom>
          <a:noFill/>
          <a:ln w="3810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8E909-ED5E-43C4-A349-77EF7A0B48B0}"/>
              </a:ext>
            </a:extLst>
          </p:cNvPr>
          <p:cNvSpPr txBox="1"/>
          <p:nvPr/>
        </p:nvSpPr>
        <p:spPr>
          <a:xfrm>
            <a:off x="5730231" y="9696290"/>
            <a:ext cx="632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Gaussian distribution</a:t>
            </a:r>
            <a:endParaRPr lang="ko-KR" altLang="en-US" sz="28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2AB626F-4F01-4AF2-9762-48D8E12189E3}"/>
              </a:ext>
            </a:extLst>
          </p:cNvPr>
          <p:cNvCxnSpPr>
            <a:cxnSpLocks/>
            <a:stCxn id="100" idx="1"/>
            <a:endCxn id="99" idx="4"/>
          </p:cNvCxnSpPr>
          <p:nvPr/>
        </p:nvCxnSpPr>
        <p:spPr>
          <a:xfrm rot="10800000">
            <a:off x="5362575" y="9639930"/>
            <a:ext cx="367656" cy="3179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6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CD5EAA-4CF3-43BB-9DA6-07B11D2F09F3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2545491" y="4165400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61072" y="4475758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3919661" y="4592802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4862636" y="5047550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2909805" y="5047550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2545491" y="4569795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2728279" y="5538140"/>
              <a:ext cx="6090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4034717" y="4165400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114AFF"/>
                  </a:solidFill>
                </a:rPr>
                <a:t>Actual states 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504E89-8E48-4556-8D8C-60BF197151DA}"/>
              </a:ext>
            </a:extLst>
          </p:cNvPr>
          <p:cNvGrpSpPr/>
          <p:nvPr/>
        </p:nvGrpSpPr>
        <p:grpSpPr>
          <a:xfrm>
            <a:off x="450763" y="504911"/>
            <a:ext cx="11718172" cy="2540094"/>
            <a:chOff x="450763" y="504911"/>
            <a:chExt cx="11718172" cy="2540094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37F2E3A-F746-644C-BC95-D4ACF6CA2CD6}"/>
                </a:ext>
              </a:extLst>
            </p:cNvPr>
            <p:cNvSpPr/>
            <p:nvPr/>
          </p:nvSpPr>
          <p:spPr>
            <a:xfrm>
              <a:off x="3980155" y="1409249"/>
              <a:ext cx="745480" cy="322175"/>
            </a:xfrm>
            <a:prstGeom prst="rightArrow">
              <a:avLst/>
            </a:prstGeom>
            <a:solidFill>
              <a:schemeClr val="bg2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7954683-09D8-A540-B8B3-9095A6E42FAD}"/>
                </a:ext>
              </a:extLst>
            </p:cNvPr>
            <p:cNvSpPr/>
            <p:nvPr/>
          </p:nvSpPr>
          <p:spPr>
            <a:xfrm rot="18900000">
              <a:off x="3883400" y="1009167"/>
              <a:ext cx="1030929" cy="322175"/>
            </a:xfrm>
            <a:prstGeom prst="rightArrow">
              <a:avLst/>
            </a:prstGeom>
            <a:solidFill>
              <a:srgbClr val="FF8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32B64C-4C86-E34A-BA20-52FD683C6A33}"/>
                </a:ext>
              </a:extLst>
            </p:cNvPr>
            <p:cNvSpPr txBox="1"/>
            <p:nvPr/>
          </p:nvSpPr>
          <p:spPr>
            <a:xfrm>
              <a:off x="1969344" y="21621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D4F61-7CDB-3441-A5E7-EDB832DB82FC}"/>
                </a:ext>
              </a:extLst>
            </p:cNvPr>
            <p:cNvSpPr txBox="1"/>
            <p:nvPr/>
          </p:nvSpPr>
          <p:spPr>
            <a:xfrm>
              <a:off x="607138" y="2149754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180C9E-B9CE-B84F-902B-534060A18685}"/>
                </a:ext>
              </a:extLst>
            </p:cNvPr>
            <p:cNvSpPr txBox="1"/>
            <p:nvPr/>
          </p:nvSpPr>
          <p:spPr>
            <a:xfrm>
              <a:off x="745955" y="1432263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53" name="그림 31 2">
              <a:extLst>
                <a:ext uri="{FF2B5EF4-FFF2-40B4-BE49-F238E27FC236}">
                  <a16:creationId xmlns:a16="http://schemas.microsoft.com/office/drawing/2014/main" id="{546270D9-CDFC-0343-950A-3366E4F909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3" y="2538226"/>
              <a:ext cx="1793523" cy="2270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5F4A0CE-93D1-7447-AF8C-291E43A5FB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56" y="504911"/>
              <a:ext cx="1607311" cy="229616"/>
            </a:xfrm>
            <a:prstGeom prst="rect">
              <a:avLst/>
            </a:prstGeom>
          </p:spPr>
        </p:pic>
        <p:cxnSp>
          <p:nvCxnSpPr>
            <p:cNvPr id="80" name="직선 화살표 연결선 7 1">
              <a:extLst>
                <a:ext uri="{FF2B5EF4-FFF2-40B4-BE49-F238E27FC236}">
                  <a16:creationId xmlns:a16="http://schemas.microsoft.com/office/drawing/2014/main" id="{72855578-D8BB-A042-9C26-471F1E0E3E5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11737" y="1892229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 1">
              <a:extLst>
                <a:ext uri="{FF2B5EF4-FFF2-40B4-BE49-F238E27FC236}">
                  <a16:creationId xmlns:a16="http://schemas.microsoft.com/office/drawing/2014/main" id="{026FFF0D-BB9F-F348-B1F3-74B701B4E9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8476" y="1895490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9 1">
              <a:extLst>
                <a:ext uri="{FF2B5EF4-FFF2-40B4-BE49-F238E27FC236}">
                  <a16:creationId xmlns:a16="http://schemas.microsoft.com/office/drawing/2014/main" id="{B21705BA-E6A9-1546-ACEA-D02055C476BE}"/>
                </a:ext>
              </a:extLst>
            </p:cNvPr>
            <p:cNvSpPr/>
            <p:nvPr/>
          </p:nvSpPr>
          <p:spPr>
            <a:xfrm rot="5400000">
              <a:off x="943172" y="2220856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1C5E9-71B3-1F4C-8653-C68EB6FD849A}"/>
                </a:ext>
              </a:extLst>
            </p:cNvPr>
            <p:cNvCxnSpPr>
              <a:cxnSpLocks/>
              <a:stCxn id="82" idx="5"/>
              <a:endCxn id="82" idx="1"/>
            </p:cNvCxnSpPr>
            <p:nvPr/>
          </p:nvCxnSpPr>
          <p:spPr>
            <a:xfrm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122759-45DC-B142-B0FB-B925DD0DA961}"/>
                </a:ext>
              </a:extLst>
            </p:cNvPr>
            <p:cNvCxnSpPr>
              <a:cxnSpLocks/>
              <a:stCxn id="82" idx="7"/>
              <a:endCxn id="82" idx="3"/>
            </p:cNvCxnSpPr>
            <p:nvPr/>
          </p:nvCxnSpPr>
          <p:spPr>
            <a:xfrm flipH="1"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5C96104A-5951-F946-8CE5-8F1CEBE288E0}"/>
                </a:ext>
              </a:extLst>
            </p:cNvPr>
            <p:cNvSpPr/>
            <p:nvPr/>
          </p:nvSpPr>
          <p:spPr>
            <a:xfrm rot="5400000">
              <a:off x="3474892" y="1939130"/>
              <a:ext cx="1033200" cy="322175"/>
            </a:xfrm>
            <a:prstGeom prst="rightArrow">
              <a:avLst/>
            </a:prstGeom>
            <a:solidFill>
              <a:srgbClr val="B583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6" name="직선 화살표 연결선 7 2">
              <a:extLst>
                <a:ext uri="{FF2B5EF4-FFF2-40B4-BE49-F238E27FC236}">
                  <a16:creationId xmlns:a16="http://schemas.microsoft.com/office/drawing/2014/main" id="{B36368B6-9A18-D944-95D7-A9A925D44470}"/>
                </a:ext>
              </a:extLst>
            </p:cNvPr>
            <p:cNvCxnSpPr>
              <a:cxnSpLocks/>
            </p:cNvCxnSpPr>
            <p:nvPr/>
          </p:nvCxnSpPr>
          <p:spPr>
            <a:xfrm rot="2746800" flipV="1">
              <a:off x="4303040" y="799710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 2">
              <a:extLst>
                <a:ext uri="{FF2B5EF4-FFF2-40B4-BE49-F238E27FC236}">
                  <a16:creationId xmlns:a16="http://schemas.microsoft.com/office/drawing/2014/main" id="{BD322C7C-4405-F04E-A489-9E1CEC36F9D1}"/>
                </a:ext>
              </a:extLst>
            </p:cNvPr>
            <p:cNvCxnSpPr>
              <a:cxnSpLocks/>
            </p:cNvCxnSpPr>
            <p:nvPr/>
          </p:nvCxnSpPr>
          <p:spPr>
            <a:xfrm rot="2746800" flipH="1">
              <a:off x="3214366" y="1246582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9 2">
              <a:extLst>
                <a:ext uri="{FF2B5EF4-FFF2-40B4-BE49-F238E27FC236}">
                  <a16:creationId xmlns:a16="http://schemas.microsoft.com/office/drawing/2014/main" id="{B85E5B04-16BB-E649-A43E-B57876B99F99}"/>
                </a:ext>
              </a:extLst>
            </p:cNvPr>
            <p:cNvSpPr/>
            <p:nvPr/>
          </p:nvSpPr>
          <p:spPr>
            <a:xfrm rot="2746800">
              <a:off x="3857790" y="1437833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2FC956-BB9B-524C-B334-A5E8A530A664}"/>
                </a:ext>
              </a:extLst>
            </p:cNvPr>
            <p:cNvCxnSpPr>
              <a:cxnSpLocks/>
              <a:stCxn id="88" idx="5"/>
              <a:endCxn id="88" idx="1"/>
            </p:cNvCxnSpPr>
            <p:nvPr/>
          </p:nvCxnSpPr>
          <p:spPr>
            <a:xfrm rot="18946800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D1A28F-5502-EE4C-823B-BA24CB631E7D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rot="18946800" flipH="1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EA962F9-F917-494C-A4B2-B60BD71EC4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875" y="2729759"/>
              <a:ext cx="2383536" cy="254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BE7F97F-A5C4-494A-8853-5822C6740E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21" y="545909"/>
              <a:ext cx="2474976" cy="254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8060A-46EA-4F89-9927-25CFD9D923F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7" y="1273158"/>
              <a:ext cx="5971808" cy="7710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C2326E-0C0D-4854-94A6-1D2FE404F9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64" y="912850"/>
              <a:ext cx="3043047" cy="28952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268310"/>
              <a:ext cx="2334768" cy="254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21D837-2A07-4070-86FB-D006E0B5F20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68" y="533296"/>
              <a:ext cx="1170286" cy="443429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82815B-2AAB-D24A-A9B8-51C9CE16F9A5}"/>
                </a:ext>
              </a:extLst>
            </p:cNvPr>
            <p:cNvSpPr/>
            <p:nvPr/>
          </p:nvSpPr>
          <p:spPr>
            <a:xfrm rot="1179919">
              <a:off x="3581916" y="1092835"/>
              <a:ext cx="853200" cy="851374"/>
            </a:xfrm>
            <a:prstGeom prst="arc">
              <a:avLst>
                <a:gd name="adj1" fmla="val 17881207"/>
                <a:gd name="adj2" fmla="val 20867857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3BE928-6FAE-3944-91AD-998E2200C68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64" y="1185513"/>
              <a:ext cx="335280" cy="1788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3031AB-D935-43BD-B2FE-A33A46176DB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719616"/>
              <a:ext cx="2236952" cy="274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874D4AD-1228-48B2-8BC8-80A34F2084C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64" y="2403623"/>
              <a:ext cx="2848000" cy="25447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9BEF72-B974-4CBA-9CEC-F617E17671A8}"/>
                </a:ext>
              </a:extLst>
            </p:cNvPr>
            <p:cNvSpPr/>
            <p:nvPr/>
          </p:nvSpPr>
          <p:spPr>
            <a:xfrm>
              <a:off x="8862009" y="2343020"/>
              <a:ext cx="2988000" cy="35924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F3B848-711F-4D3F-8AB3-71B55F0BA80F}"/>
                </a:ext>
              </a:extLst>
            </p:cNvPr>
            <p:cNvSpPr txBox="1"/>
            <p:nvPr/>
          </p:nvSpPr>
          <p:spPr>
            <a:xfrm>
              <a:off x="8551593" y="2675673"/>
              <a:ext cx="361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14AFF"/>
                  </a:solidFill>
                </a:rPr>
                <a:t>Actual acceleration (Want to know)</a:t>
              </a:r>
              <a:endParaRPr lang="ko-KR" altLang="en-US" dirty="0">
                <a:solidFill>
                  <a:srgbClr val="114AFF"/>
                </a:solidFill>
              </a:endParaRP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F6E3378C-FAEC-49D8-9662-56B8DB18E2FA}"/>
                </a:ext>
              </a:extLst>
            </p:cNvPr>
            <p:cNvCxnSpPr>
              <a:stCxn id="45" idx="3"/>
              <a:endCxn id="78" idx="1"/>
            </p:cNvCxnSpPr>
            <p:nvPr/>
          </p:nvCxnSpPr>
          <p:spPr>
            <a:xfrm flipV="1">
              <a:off x="8171918" y="2522645"/>
              <a:ext cx="690091" cy="3341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627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2EC5D1-AD25-4411-B37A-F406C88154E4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3480BE-D1AE-4910-8331-AE72F1C298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243" y="3668978"/>
              <a:ext cx="1297143" cy="36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9AF399-63F6-4B50-8418-A68F610CF7F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668026"/>
              <a:ext cx="1683810" cy="36190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AF5BDB-B817-457A-BACE-C4A6761042C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8026"/>
              <a:ext cx="1360000" cy="361905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5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5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5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1406.074"/>
  <p:tag name="LATEXADDIN" val="\documentclass{article}&#10;\usepackage{amsmath}&#10;\usepackage{amssymb}&#10;\pagestyle{empty}&#10;\begin{document}&#10;&#10;&#10;Let $\Psi_k = \Delta \tilde{\mathtt{R}}_{k+1 j}^{\intercal} \mathtt{J}_{r}^{k} \boldsymbol{\eta}_{k}^{g d} \Delta t$&#10;&#10;\end{document}"/>
  <p:tag name="IGUANATEXSIZE" val="3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859"/>
  <p:tag name="LATEXADDIN" val="\documentclass{article}&#10;\usepackage{amsmath}&#10;\usepackage{amssymb}&#10;\pagestyle{empty}&#10;\begin{document}&#10;&#10;&#10;$\therefore \operatorname{Log} (\operatorname{Exp}(\boldsymbol{\phi}) \operatorname{Exp}(\delta \boldsymbol{\phi})) \approx \boldsymbol{\phi}+ \delta \boldsymbol{\phi}$&#10;&#10;\end{document}"/>
  <p:tag name="IGUANATEXSIZE" val="35"/>
  <p:tag name="IGUANATEXCURSOR" val="17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718.4102"/>
  <p:tag name="LATEXADDIN" val="\documentclass{article}&#10;\usepackage{amsmath}&#10;\usepackage{amssymb}&#10;\pagestyle{empty}&#10;\begin{document}&#10;&#10;$\simeq \Psi_{i} - \delta \Phi_{i+1}  $&#10;&#10;\end{document}"/>
  <p:tag name="IGUANATEXSIZE" val="3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usepackage{amssymb}&#10;\pagestyle{empty}&#10;\begin{document}&#10;&#10;$= \Psi_{i} - \operatorname{Log}\left( \operatorname{Exp}\left( \delta \Phi_{i+1} \right) \right) $&#10;&#10;\end{document}"/>
  <p:tag name="IGUANATEXSIZE" val="3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039.37"/>
  <p:tag name="LATEXADDIN" val="\documentclass{article}&#10;\usepackage{amsmath}&#10;\usepackage{amssymb}&#10;\pagestyle{empty}&#10;\begin{document}&#10;&#10;$= \Psi_{i} - \operatorname{Log}\left( \operatorname{Exp}\left(-\Psi_{i+1}\right) \operatorname{Exp}\left(-\Psi_{i+2}\right)\cdots\operatorname{Exp}\left(-\Psi_{j-1}\right)  \right)$&#10;&#10;\end{document}"/>
  <p:tag name="IGUANATEXSIZE" val="30"/>
  <p:tag name="IGUANATEXCURSOR" val="176"/>
  <p:tag name="TRANSPARENCY" val="True"/>
  <p:tag name="FILENAME" val=""/>
  <p:tag name="LATEXENGINEID" val="0"/>
  <p:tag name="TEMPFOLDER" val="c:\temp\"/>
  <p:tag name="LATEXFORMHEIGHT" val="305.25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37.608"/>
  <p:tag name="LATEXADDIN" val="\documentclass{article}&#10;\usepackage{amsmath}&#10;\usepackage{amssymb}&#10;\pagestyle{empty}&#10;\begin{document}&#10;&#10;$\simeq \Psi_{i} + \Psi_{i+1} - \delta \Phi_{i+2}  $&#10;&#10;\end{document}"/>
  <p:tag name="IGUANATEXSIZE" val="3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9602"/>
  <p:tag name="LATEXADDIN" val="\documentclass{article}&#10;\usepackage{amsmath}&#10;\usepackage{amssymb}&#10;\pagestyle{empty}&#10;\begin{document}&#10;&#10;$\operatorname{Log(\cdot)}$&#10;&#10;&#10;\end{document}"/>
  <p:tag name="IGUANATEXSIZE" val="3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28.609"/>
  <p:tag name="LATEXADDIN" val="\documentclass{article}&#10;\usepackage{amsmath}&#10;\usepackage{amssymb}&#10;&#10;\pagestyle{empty}&#10;\begin{document}&#10;&#10;$\approx \mathbf{I} \quad \text{when} \; ||\boldsymbol{\phi}||^2 \approx 0$&#10;&#10;&#10;\end{document}"/>
  <p:tag name="IGUANATEXSIZE" val="28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2.1297"/>
  <p:tag name="LATEXADDIN" val="\documentclass{article}&#10;\usepackage{amsmath}&#10;\pagestyle{empty}&#10;\begin{document}&#10;&#10;$\Rightarrow $Let $\operatorname{Exp}(\delta \Phi_{i+1})$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2.1297"/>
  <p:tag name="LATEXADDIN" val="\documentclass{article}&#10;\usepackage{amsmath}&#10;\pagestyle{empty}&#10;\begin{document}&#10;&#10;$\Rightarrow $Let $\operatorname{Exp}(\delta \Phi_{i+2})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$\boldsymbol{\vdots}$&#10;&#10;&#10;\end{document}"/>
  <p:tag name="IGUANATEXSIZE" val="25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173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JetBrains Mono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Microsoft Office User</cp:lastModifiedBy>
  <cp:revision>75</cp:revision>
  <dcterms:created xsi:type="dcterms:W3CDTF">2022-04-07T03:51:59Z</dcterms:created>
  <dcterms:modified xsi:type="dcterms:W3CDTF">2022-04-13T08:33:09Z</dcterms:modified>
</cp:coreProperties>
</file>