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4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5921" y="2655812"/>
            <a:ext cx="4605256" cy="2410512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39600" y="2950200"/>
            <a:ext cx="4317999" cy="952500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4m           3m            2m            1m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3284400" y="1920600"/>
            <a:ext cx="5621387" cy="3018038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392901"/>
                <a:ext cx="8699" cy="14012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410701" y="4754385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5" y="4959716"/>
              <a:ext cx="637900" cy="5035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392901"/>
                <a:ext cx="1091" cy="24053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56000" y="570600"/>
            <a:ext cx="6480610" cy="5715483"/>
            <a:chOff x="719390" y="297759"/>
            <a:chExt cx="6480610" cy="5715483"/>
          </a:xfrm>
        </p:grpSpPr>
        <p:grpSp>
          <p:nvGrpSpPr>
            <p:cNvPr id="3" name="그룹 2"/>
            <p:cNvGrpSpPr/>
            <p:nvPr/>
          </p:nvGrpSpPr>
          <p:grpSpPr>
            <a:xfrm>
              <a:off x="3423310" y="5833242"/>
              <a:ext cx="1073380" cy="180000"/>
              <a:chOff x="3415862" y="5665076"/>
              <a:chExt cx="1073380" cy="180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41586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86255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30924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9390" y="297759"/>
              <a:ext cx="6480610" cy="504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72800" y="1935000"/>
            <a:ext cx="4041516" cy="2986323"/>
            <a:chOff x="4041674" y="1935838"/>
            <a:chExt cx="4041516" cy="298632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393A60-942A-443D-B3E4-19AF6969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810" y="1935838"/>
              <a:ext cx="3974380" cy="298632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866592" y="3518615"/>
              <a:ext cx="795674" cy="7956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6"/>
            <p:cNvSpPr txBox="1"/>
            <p:nvPr/>
          </p:nvSpPr>
          <p:spPr>
            <a:xfrm>
              <a:off x="4041674" y="2370673"/>
              <a:ext cx="1582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Anchor Node(AN)</a:t>
              </a:r>
              <a:endParaRPr lang="ko-KR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58387" y="2694832"/>
              <a:ext cx="795674" cy="79567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624095" y="4314289"/>
              <a:ext cx="1280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Tag Node(TN)</a:t>
              </a:r>
              <a:endParaRPr lang="ko-KR" altLang="en-US" sz="1400" b="1" dirty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9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1243200" y="-81000"/>
            <a:ext cx="9702970" cy="7020000"/>
            <a:chOff x="351350" y="-180000"/>
            <a:chExt cx="9702970" cy="702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타원 3"/>
                <p:cNvSpPr/>
                <p:nvPr/>
              </p:nvSpPr>
              <p:spPr>
                <a:xfrm>
                  <a:off x="3688941" y="432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41" y="4320000"/>
                  <a:ext cx="1080000" cy="108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타원 4"/>
                <p:cNvSpPr/>
                <p:nvPr/>
              </p:nvSpPr>
              <p:spPr>
                <a:xfrm>
                  <a:off x="5488941" y="432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941" y="4320000"/>
                  <a:ext cx="1080000" cy="108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7288941" y="432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941" y="4320000"/>
                  <a:ext cx="1080000" cy="108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3688941" y="144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41" y="1440000"/>
                  <a:ext cx="1080000" cy="108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5488941" y="144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941" y="1440000"/>
                  <a:ext cx="1080000" cy="108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7288941" y="144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941" y="1440000"/>
                  <a:ext cx="1080000" cy="108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/>
            <p:cNvCxnSpPr>
              <a:stCxn id="8" idx="2"/>
              <a:endCxn id="7" idx="6"/>
            </p:cNvCxnSpPr>
            <p:nvPr/>
          </p:nvCxnSpPr>
          <p:spPr>
            <a:xfrm flipH="1">
              <a:off x="4768941" y="19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9" idx="2"/>
              <a:endCxn id="8" idx="6"/>
            </p:cNvCxnSpPr>
            <p:nvPr/>
          </p:nvCxnSpPr>
          <p:spPr>
            <a:xfrm flipH="1">
              <a:off x="6568941" y="19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4" idx="6"/>
            </p:cNvCxnSpPr>
            <p:nvPr/>
          </p:nvCxnSpPr>
          <p:spPr>
            <a:xfrm flipH="1">
              <a:off x="4768941" y="48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2"/>
              <a:endCxn id="5" idx="6"/>
            </p:cNvCxnSpPr>
            <p:nvPr/>
          </p:nvCxnSpPr>
          <p:spPr>
            <a:xfrm flipH="1">
              <a:off x="6568941" y="48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6" idx="6"/>
            </p:cNvCxnSpPr>
            <p:nvPr/>
          </p:nvCxnSpPr>
          <p:spPr>
            <a:xfrm flipH="1">
              <a:off x="8368940" y="48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2968941" y="48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9" idx="6"/>
            </p:cNvCxnSpPr>
            <p:nvPr/>
          </p:nvCxnSpPr>
          <p:spPr>
            <a:xfrm flipH="1">
              <a:off x="8368940" y="19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2968941" y="19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rot="16200000" flipH="1">
              <a:off x="7468941" y="57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16200000" flipH="1">
              <a:off x="5668941" y="57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16200000" flipH="1">
              <a:off x="3868941" y="576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rot="16200000" flipH="1">
              <a:off x="7468941" y="10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rot="16200000" flipH="1">
              <a:off x="5668941" y="10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rot="16200000" flipH="1">
              <a:off x="3868941" y="10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타원 38"/>
                <p:cNvSpPr/>
                <p:nvPr/>
              </p:nvSpPr>
              <p:spPr>
                <a:xfrm>
                  <a:off x="3688941" y="5760000"/>
                  <a:ext cx="1080000" cy="108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41" y="5760000"/>
                  <a:ext cx="1080000" cy="108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타원 39"/>
                <p:cNvSpPr/>
                <p:nvPr/>
              </p:nvSpPr>
              <p:spPr>
                <a:xfrm>
                  <a:off x="7288941" y="5760000"/>
                  <a:ext cx="1080000" cy="108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타원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941" y="5760000"/>
                  <a:ext cx="1080000" cy="108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타원 40"/>
                <p:cNvSpPr/>
                <p:nvPr/>
              </p:nvSpPr>
              <p:spPr>
                <a:xfrm>
                  <a:off x="5488941" y="5760000"/>
                  <a:ext cx="1080000" cy="108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타원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941" y="5760000"/>
                  <a:ext cx="1080000" cy="108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타원 41"/>
                <p:cNvSpPr/>
                <p:nvPr/>
              </p:nvSpPr>
              <p:spPr>
                <a:xfrm>
                  <a:off x="3688941" y="-180000"/>
                  <a:ext cx="1080000" cy="108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타원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41" y="-180000"/>
                  <a:ext cx="1080000" cy="108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타원 42"/>
                <p:cNvSpPr/>
                <p:nvPr/>
              </p:nvSpPr>
              <p:spPr>
                <a:xfrm>
                  <a:off x="7288941" y="-180000"/>
                  <a:ext cx="1080000" cy="108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타원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941" y="-180000"/>
                  <a:ext cx="1080000" cy="108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타원 43"/>
                <p:cNvSpPr/>
                <p:nvPr/>
              </p:nvSpPr>
              <p:spPr>
                <a:xfrm>
                  <a:off x="5488941" y="-180000"/>
                  <a:ext cx="1080000" cy="108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타원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941" y="-180000"/>
                  <a:ext cx="1080000" cy="108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자유형 69"/>
            <p:cNvSpPr/>
            <p:nvPr/>
          </p:nvSpPr>
          <p:spPr>
            <a:xfrm>
              <a:off x="3237466" y="2520000"/>
              <a:ext cx="991474" cy="3599999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6837466" y="2519998"/>
              <a:ext cx="991474" cy="3599999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033379" y="2519999"/>
              <a:ext cx="991474" cy="3599999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 flipH="1">
              <a:off x="4228940" y="719997"/>
              <a:ext cx="990000" cy="3600001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 flipH="1">
              <a:off x="7828942" y="719998"/>
              <a:ext cx="991474" cy="3599999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 flipH="1">
              <a:off x="6027467" y="719998"/>
              <a:ext cx="991474" cy="3599999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1350" y="1800000"/>
              <a:ext cx="195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Backward Layer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1639" y="4680000"/>
              <a:ext cx="195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Forward Layer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1639" y="6120000"/>
              <a:ext cx="195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Inputs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1639" y="216000"/>
              <a:ext cx="195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Outputs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002086" y="3384000"/>
              <a:ext cx="965380" cy="72000"/>
              <a:chOff x="3415862" y="5665076"/>
              <a:chExt cx="965380" cy="72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41586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86255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430924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9088940" y="3384000"/>
              <a:ext cx="965380" cy="72000"/>
              <a:chOff x="3415862" y="5665076"/>
              <a:chExt cx="965380" cy="7200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41586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386255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430924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828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35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배달의민족 주아</vt:lpstr>
      <vt:lpstr>Arial</vt:lpstr>
      <vt:lpstr>Cambria Math</vt:lpstr>
      <vt:lpstr>times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30</cp:revision>
  <dcterms:created xsi:type="dcterms:W3CDTF">2018-11-05T03:01:10Z</dcterms:created>
  <dcterms:modified xsi:type="dcterms:W3CDTF">2019-01-02T06:02:11Z</dcterms:modified>
</cp:coreProperties>
</file>