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1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9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5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3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1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6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7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4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8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89AC-E45C-434B-BA59-5184D8EC294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1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89AC-E45C-434B-BA59-5184D8EC294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A703-52EA-4DDE-9AAF-AB575D207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0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19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40997" y="6094273"/>
            <a:ext cx="15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Residual </a:t>
            </a:r>
          </a:p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Attention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5119" y="1770266"/>
            <a:ext cx="436418" cy="2556164"/>
          </a:xfrm>
          <a:prstGeom prst="rect">
            <a:avLst/>
          </a:prstGeom>
          <a:solidFill>
            <a:schemeClr val="bg1">
              <a:lumMod val="50000"/>
            </a:schemeClr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925119" y="22738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25119" y="27691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5119" y="32644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5119" y="37597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9521" y="2073036"/>
            <a:ext cx="436418" cy="2556164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69521" y="25765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69521" y="30718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69521" y="35671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69521" y="40624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63051" y="1082412"/>
            <a:ext cx="0" cy="471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696010" y="891380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696010" y="2105672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9324767" y="1646729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696010" y="544476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4792563" y="5273915"/>
            <a:ext cx="1863382" cy="1052295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9327216" y="4992499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7122" y="2173621"/>
            <a:ext cx="436418" cy="255616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22" y="26771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67122" y="31724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67122" y="36677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7122" y="41630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7185894" y="101600"/>
            <a:ext cx="1184563" cy="6437892"/>
          </a:xfrm>
          <a:prstGeom prst="roundRect">
            <a:avLst/>
          </a:prstGeom>
          <a:solidFill>
            <a:srgbClr val="EC986E"/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5191064" y="3047299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TextBox 29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497071" y="3047300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TextBox 33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201887" y="3005156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TextBox 37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8948010" y="1004967"/>
            <a:ext cx="379206" cy="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81" idx="2"/>
            <a:endCxn id="17" idx="2"/>
          </p:cNvCxnSpPr>
          <p:nvPr/>
        </p:nvCxnSpPr>
        <p:spPr>
          <a:xfrm flipV="1">
            <a:off x="8217913" y="1017380"/>
            <a:ext cx="478097" cy="343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8" idx="2"/>
            <a:endCxn id="17" idx="2"/>
          </p:cNvCxnSpPr>
          <p:nvPr/>
        </p:nvCxnSpPr>
        <p:spPr>
          <a:xfrm>
            <a:off x="7721927" y="637205"/>
            <a:ext cx="974083" cy="380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아래쪽 화살표 43"/>
          <p:cNvSpPr/>
          <p:nvPr/>
        </p:nvSpPr>
        <p:spPr>
          <a:xfrm>
            <a:off x="7407071" y="4466059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18" idx="6"/>
            <a:endCxn id="19" idx="2"/>
          </p:cNvCxnSpPr>
          <p:nvPr/>
        </p:nvCxnSpPr>
        <p:spPr>
          <a:xfrm>
            <a:off x="8948010" y="2231672"/>
            <a:ext cx="376757" cy="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14" idx="2"/>
          </p:cNvCxnSpPr>
          <p:nvPr/>
        </p:nvCxnSpPr>
        <p:spPr>
          <a:xfrm flipV="1">
            <a:off x="8217631" y="2231002"/>
            <a:ext cx="491532" cy="376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84" idx="6"/>
            <a:endCxn id="93" idx="2"/>
          </p:cNvCxnSpPr>
          <p:nvPr/>
        </p:nvCxnSpPr>
        <p:spPr>
          <a:xfrm flipV="1">
            <a:off x="4699853" y="5572646"/>
            <a:ext cx="15251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0" idx="6"/>
            <a:endCxn id="22" idx="2"/>
          </p:cNvCxnSpPr>
          <p:nvPr/>
        </p:nvCxnSpPr>
        <p:spPr>
          <a:xfrm>
            <a:off x="8948010" y="5570768"/>
            <a:ext cx="379206" cy="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3" idx="6"/>
            <a:endCxn id="102" idx="0"/>
          </p:cNvCxnSpPr>
          <p:nvPr/>
        </p:nvCxnSpPr>
        <p:spPr>
          <a:xfrm flipV="1">
            <a:off x="6477038" y="5173118"/>
            <a:ext cx="847583" cy="399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93" idx="6"/>
            <a:endCxn id="106" idx="0"/>
          </p:cNvCxnSpPr>
          <p:nvPr/>
        </p:nvCxnSpPr>
        <p:spPr>
          <a:xfrm>
            <a:off x="6477038" y="5572646"/>
            <a:ext cx="1331997" cy="350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06" idx="2"/>
            <a:endCxn id="20" idx="2"/>
          </p:cNvCxnSpPr>
          <p:nvPr/>
        </p:nvCxnSpPr>
        <p:spPr>
          <a:xfrm flipV="1">
            <a:off x="8179323" y="5570768"/>
            <a:ext cx="516687" cy="352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679888" y="356233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TextBox 52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77867" y="4308295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TextBox 56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8801010" y="6527696"/>
            <a:ext cx="284519" cy="174561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94117" y="6448646"/>
            <a:ext cx="534234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228351" y="6448646"/>
            <a:ext cx="1180266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097264" y="6494383"/>
            <a:ext cx="1360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Bi-LSTM</a:t>
            </a:r>
            <a:endParaRPr lang="ko-KR" altLang="en-US" sz="1000" dirty="0">
              <a:latin typeface="Constantia" panose="02030602050306030303" pitchFamily="18" charset="0"/>
            </a:endParaRPr>
          </a:p>
        </p:txBody>
      </p:sp>
      <p:sp>
        <p:nvSpPr>
          <p:cNvPr id="64" name="정육면체 63"/>
          <p:cNvSpPr/>
          <p:nvPr/>
        </p:nvSpPr>
        <p:spPr>
          <a:xfrm>
            <a:off x="10597892" y="6511045"/>
            <a:ext cx="158310" cy="229559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정육면체 64"/>
          <p:cNvSpPr/>
          <p:nvPr/>
        </p:nvSpPr>
        <p:spPr>
          <a:xfrm>
            <a:off x="10555536" y="6163034"/>
            <a:ext cx="271825" cy="268634"/>
          </a:xfrm>
          <a:prstGeom prst="cube">
            <a:avLst>
              <a:gd name="adj" fmla="val 21074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0860839" y="6420819"/>
            <a:ext cx="128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Fully-connected </a:t>
            </a:r>
          </a:p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Layer</a:t>
            </a:r>
            <a:endParaRPr lang="ko-KR" altLang="en-US" sz="1000" dirty="0">
              <a:latin typeface="Constantia" panose="02030602050306030303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2844" y="3080624"/>
            <a:ext cx="2286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i="1" dirty="0" smtClean="0">
                <a:latin typeface="Constantia" panose="02030602050306030303" pitchFamily="18" charset="0"/>
              </a:rPr>
              <a:t>t</a:t>
            </a:r>
            <a:endParaRPr lang="ko-KR" altLang="en-US" sz="2800" i="1" dirty="0">
              <a:latin typeface="Constantia" panose="02030602050306030303" pitchFamily="18" charset="0"/>
            </a:endParaRPr>
          </a:p>
        </p:txBody>
      </p:sp>
      <p:grpSp>
        <p:nvGrpSpPr>
          <p:cNvPr id="68" name="그룹 67"/>
          <p:cNvGrpSpPr/>
          <p:nvPr/>
        </p:nvGrpSpPr>
        <p:grpSpPr>
          <a:xfrm rot="3069032">
            <a:off x="908212" y="1464385"/>
            <a:ext cx="530163" cy="737929"/>
            <a:chOff x="6283585" y="-191591"/>
            <a:chExt cx="530163" cy="7379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TextBox 68"/>
            <p:cNvSpPr txBox="1"/>
            <p:nvPr/>
          </p:nvSpPr>
          <p:spPr>
            <a:xfrm>
              <a:off x="6307503" y="-38437"/>
              <a:ext cx="506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.</a:t>
              </a:r>
              <a:endParaRPr lang="ko-KR" altLang="en-US" sz="3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83585" y="-191591"/>
              <a:ext cx="506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.</a:t>
              </a:r>
              <a:endParaRPr lang="ko-KR" altLang="en-US" sz="3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91836" y="-114498"/>
              <a:ext cx="506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.</a:t>
              </a:r>
              <a:endParaRPr lang="ko-KR" altLang="en-US" sz="3200" dirty="0"/>
            </a:p>
          </p:txBody>
        </p:sp>
      </p:grpSp>
      <p:sp>
        <p:nvSpPr>
          <p:cNvPr id="72" name="TextBox 71"/>
          <p:cNvSpPr txBox="1"/>
          <p:nvPr/>
        </p:nvSpPr>
        <p:spPr>
          <a:xfrm rot="2175363">
            <a:off x="971972" y="3694404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sp>
        <p:nvSpPr>
          <p:cNvPr id="73" name="TextBox 72"/>
          <p:cNvSpPr txBox="1"/>
          <p:nvPr/>
        </p:nvSpPr>
        <p:spPr>
          <a:xfrm rot="2175363">
            <a:off x="967208" y="1645504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sp>
        <p:nvSpPr>
          <p:cNvPr id="74" name="TextBox 73"/>
          <p:cNvSpPr txBox="1"/>
          <p:nvPr/>
        </p:nvSpPr>
        <p:spPr>
          <a:xfrm rot="2175363">
            <a:off x="979174" y="2150278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7351639" y="225749"/>
            <a:ext cx="370288" cy="822912"/>
            <a:chOff x="5721996" y="1038178"/>
            <a:chExt cx="370288" cy="822912"/>
          </a:xfrm>
        </p:grpSpPr>
        <p:grpSp>
          <p:nvGrpSpPr>
            <p:cNvPr id="76" name="그룹 75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4"/>
                  <a:stretch>
                    <a:fillRect r="-7018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그룹 79"/>
          <p:cNvGrpSpPr/>
          <p:nvPr/>
        </p:nvGrpSpPr>
        <p:grpSpPr>
          <a:xfrm>
            <a:off x="7847625" y="949060"/>
            <a:ext cx="370288" cy="822912"/>
            <a:chOff x="5273869" y="348827"/>
            <a:chExt cx="370288" cy="822912"/>
          </a:xfrm>
        </p:grpSpPr>
        <p:sp>
          <p:nvSpPr>
            <p:cNvPr id="81" name="직사각형 80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5"/>
                  <a:stretch>
                    <a:fillRect r="-8772" b="-10656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그룹 82"/>
          <p:cNvGrpSpPr/>
          <p:nvPr/>
        </p:nvGrpSpPr>
        <p:grpSpPr>
          <a:xfrm>
            <a:off x="4447853" y="5449414"/>
            <a:ext cx="252000" cy="252000"/>
            <a:chOff x="3882068" y="5138854"/>
            <a:chExt cx="252000" cy="252000"/>
          </a:xfrm>
        </p:grpSpPr>
        <p:sp>
          <p:nvSpPr>
            <p:cNvPr id="84" name="타원 83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85" name="직선 연결선 84"/>
            <p:cNvCxnSpPr>
              <a:stCxn id="84" idx="2"/>
              <a:endCxn id="84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endCxn id="84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5205207" y="5956229"/>
            <a:ext cx="252000" cy="252000"/>
            <a:chOff x="4052615" y="5913667"/>
            <a:chExt cx="252000" cy="252000"/>
          </a:xfrm>
        </p:grpSpPr>
        <p:sp>
          <p:nvSpPr>
            <p:cNvPr id="88" name="타원 87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89" name="구부러진 연결선 88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5741800" y="5610254"/>
            <a:ext cx="252000" cy="646331"/>
            <a:chOff x="3720753" y="5199605"/>
            <a:chExt cx="252000" cy="646331"/>
          </a:xfrm>
        </p:grpSpPr>
        <p:sp>
          <p:nvSpPr>
            <p:cNvPr id="91" name="타원 90"/>
            <p:cNvSpPr/>
            <p:nvPr/>
          </p:nvSpPr>
          <p:spPr>
            <a:xfrm>
              <a:off x="3720753" y="554364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76713" y="5199605"/>
              <a:ext cx="4571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.</a:t>
              </a:r>
              <a:endParaRPr lang="ko-KR" altLang="en-US" sz="3600" dirty="0"/>
            </a:p>
          </p:txBody>
        </p:sp>
      </p:grpSp>
      <p:sp>
        <p:nvSpPr>
          <p:cNvPr id="93" name="타원 92"/>
          <p:cNvSpPr/>
          <p:nvPr/>
        </p:nvSpPr>
        <p:spPr>
          <a:xfrm>
            <a:off x="6225038" y="5446646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94" name="직선 연결선 93"/>
          <p:cNvCxnSpPr>
            <a:stCxn id="93" idx="2"/>
            <a:endCxn id="93" idx="6"/>
          </p:cNvCxnSpPr>
          <p:nvPr/>
        </p:nvCxnSpPr>
        <p:spPr>
          <a:xfrm>
            <a:off x="6225038" y="5572646"/>
            <a:ext cx="25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3" idx="0"/>
            <a:endCxn id="93" idx="4"/>
          </p:cNvCxnSpPr>
          <p:nvPr/>
        </p:nvCxnSpPr>
        <p:spPr>
          <a:xfrm>
            <a:off x="6351038" y="5446646"/>
            <a:ext cx="0" cy="25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8" idx="6"/>
            <a:endCxn id="91" idx="2"/>
          </p:cNvCxnSpPr>
          <p:nvPr/>
        </p:nvCxnSpPr>
        <p:spPr>
          <a:xfrm flipV="1">
            <a:off x="5457207" y="6080292"/>
            <a:ext cx="284593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1" idx="7"/>
            <a:endCxn id="93" idx="3"/>
          </p:cNvCxnSpPr>
          <p:nvPr/>
        </p:nvCxnSpPr>
        <p:spPr>
          <a:xfrm flipV="1">
            <a:off x="5956895" y="5661741"/>
            <a:ext cx="305048" cy="32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88" idx="1"/>
          </p:cNvCxnSpPr>
          <p:nvPr/>
        </p:nvCxnSpPr>
        <p:spPr>
          <a:xfrm>
            <a:off x="4921745" y="5579855"/>
            <a:ext cx="320367" cy="413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91" idx="1"/>
          </p:cNvCxnSpPr>
          <p:nvPr/>
        </p:nvCxnSpPr>
        <p:spPr>
          <a:xfrm>
            <a:off x="5470666" y="5579855"/>
            <a:ext cx="308039" cy="411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7313049" y="4799762"/>
            <a:ext cx="370288" cy="822912"/>
            <a:chOff x="5721996" y="1038178"/>
            <a:chExt cx="370288" cy="822912"/>
          </a:xfrm>
        </p:grpSpPr>
        <p:grpSp>
          <p:nvGrpSpPr>
            <p:cNvPr id="101" name="그룹 100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7"/>
                  <a:stretch>
                    <a:fillRect r="-8929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그룹 104"/>
          <p:cNvGrpSpPr/>
          <p:nvPr/>
        </p:nvGrpSpPr>
        <p:grpSpPr>
          <a:xfrm>
            <a:off x="7809035" y="5512088"/>
            <a:ext cx="370288" cy="822912"/>
            <a:chOff x="5273869" y="348827"/>
            <a:chExt cx="370288" cy="822912"/>
          </a:xfrm>
        </p:grpSpPr>
        <p:sp>
          <p:nvSpPr>
            <p:cNvPr id="106" name="직사각형 105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8"/>
                  <a:stretch>
                    <a:fillRect r="-8772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그룹 107"/>
          <p:cNvGrpSpPr/>
          <p:nvPr/>
        </p:nvGrpSpPr>
        <p:grpSpPr>
          <a:xfrm>
            <a:off x="7351293" y="1497291"/>
            <a:ext cx="370288" cy="822912"/>
            <a:chOff x="5721996" y="1038178"/>
            <a:chExt cx="370288" cy="822912"/>
          </a:xfrm>
        </p:grpSpPr>
        <p:grpSp>
          <p:nvGrpSpPr>
            <p:cNvPr id="109" name="그룹 108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441" name="TextBox 4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39" name="TextBox 4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0"/>
                  <a:stretch>
                    <a:fillRect r="-7018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/>
          <p:cNvGrpSpPr/>
          <p:nvPr/>
        </p:nvGrpSpPr>
        <p:grpSpPr>
          <a:xfrm>
            <a:off x="7847343" y="2196188"/>
            <a:ext cx="370288" cy="822912"/>
            <a:chOff x="5273869" y="348827"/>
            <a:chExt cx="370288" cy="822912"/>
          </a:xfrm>
        </p:grpSpPr>
        <p:sp>
          <p:nvSpPr>
            <p:cNvPr id="114" name="직사각형 113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44" name="TextBox 4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1"/>
                  <a:stretch>
                    <a:fillRect r="-8772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아래쪽 화살표 115"/>
          <p:cNvSpPr/>
          <p:nvPr/>
        </p:nvSpPr>
        <p:spPr>
          <a:xfrm>
            <a:off x="7430894" y="1151547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>
            <a:stCxn id="111" idx="2"/>
            <a:endCxn id="18" idx="2"/>
          </p:cNvCxnSpPr>
          <p:nvPr/>
        </p:nvCxnSpPr>
        <p:spPr>
          <a:xfrm>
            <a:off x="7721581" y="1908747"/>
            <a:ext cx="974429" cy="322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정육면체 117"/>
          <p:cNvSpPr/>
          <p:nvPr/>
        </p:nvSpPr>
        <p:spPr>
          <a:xfrm>
            <a:off x="9751288" y="694223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정육면체 118"/>
          <p:cNvSpPr/>
          <p:nvPr/>
        </p:nvSpPr>
        <p:spPr>
          <a:xfrm>
            <a:off x="9327216" y="426411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/>
          <p:cNvCxnSpPr/>
          <p:nvPr/>
        </p:nvCxnSpPr>
        <p:spPr>
          <a:xfrm flipV="1">
            <a:off x="9499872" y="1002779"/>
            <a:ext cx="252871" cy="2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정육면체 120"/>
          <p:cNvSpPr/>
          <p:nvPr/>
        </p:nvSpPr>
        <p:spPr>
          <a:xfrm>
            <a:off x="9738931" y="1909856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>
            <a:stCxn id="19" idx="4"/>
            <a:endCxn id="121" idx="2"/>
          </p:cNvCxnSpPr>
          <p:nvPr/>
        </p:nvCxnSpPr>
        <p:spPr>
          <a:xfrm flipV="1">
            <a:off x="9495967" y="2225621"/>
            <a:ext cx="252000" cy="3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9909528" y="1009645"/>
            <a:ext cx="251205" cy="1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21" idx="4"/>
          </p:cNvCxnSpPr>
          <p:nvPr/>
        </p:nvCxnSpPr>
        <p:spPr>
          <a:xfrm>
            <a:off x="9910132" y="2225621"/>
            <a:ext cx="24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위쪽 화살표 124"/>
          <p:cNvSpPr/>
          <p:nvPr/>
        </p:nvSpPr>
        <p:spPr>
          <a:xfrm>
            <a:off x="7945564" y="1851752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아래쪽 화살표 125"/>
          <p:cNvSpPr/>
          <p:nvPr/>
        </p:nvSpPr>
        <p:spPr>
          <a:xfrm>
            <a:off x="7430894" y="2434430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위쪽 화살표 126"/>
          <p:cNvSpPr/>
          <p:nvPr/>
        </p:nvSpPr>
        <p:spPr>
          <a:xfrm>
            <a:off x="7945564" y="3109765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화살표 연결선 127"/>
          <p:cNvCxnSpPr>
            <a:stCxn id="102" idx="2"/>
            <a:endCxn id="20" idx="2"/>
          </p:cNvCxnSpPr>
          <p:nvPr/>
        </p:nvCxnSpPr>
        <p:spPr>
          <a:xfrm>
            <a:off x="7671767" y="5173118"/>
            <a:ext cx="1024243" cy="397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위쪽 화살표 128"/>
          <p:cNvSpPr/>
          <p:nvPr/>
        </p:nvSpPr>
        <p:spPr>
          <a:xfrm>
            <a:off x="7907320" y="5179248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정육면체 129"/>
          <p:cNvSpPr/>
          <p:nvPr/>
        </p:nvSpPr>
        <p:spPr>
          <a:xfrm>
            <a:off x="9738931" y="5259617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/>
          <p:cNvCxnSpPr>
            <a:stCxn id="22" idx="4"/>
            <a:endCxn id="130" idx="2"/>
          </p:cNvCxnSpPr>
          <p:nvPr/>
        </p:nvCxnSpPr>
        <p:spPr>
          <a:xfrm flipV="1">
            <a:off x="9498417" y="5575382"/>
            <a:ext cx="240514" cy="2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30" idx="4"/>
          </p:cNvCxnSpPr>
          <p:nvPr/>
        </p:nvCxnSpPr>
        <p:spPr>
          <a:xfrm>
            <a:off x="9910132" y="5575382"/>
            <a:ext cx="24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3884071" y="891380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3884071" y="2092972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3884071" y="544476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373955" y="101600"/>
            <a:ext cx="1184563" cy="6437892"/>
          </a:xfrm>
          <a:prstGeom prst="roundRect">
            <a:avLst/>
          </a:prstGeom>
          <a:solidFill>
            <a:srgbClr val="FFFF66">
              <a:alpha val="89000"/>
            </a:srgbClr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그룹 136"/>
          <p:cNvGrpSpPr/>
          <p:nvPr/>
        </p:nvGrpSpPr>
        <p:grpSpPr>
          <a:xfrm>
            <a:off x="2685132" y="3047300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TextBox 137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cxnSp>
        <p:nvCxnSpPr>
          <p:cNvPr id="141" name="직선 화살표 연결선 140"/>
          <p:cNvCxnSpPr>
            <a:stCxn id="153" idx="2"/>
            <a:endCxn id="133" idx="2"/>
          </p:cNvCxnSpPr>
          <p:nvPr/>
        </p:nvCxnSpPr>
        <p:spPr>
          <a:xfrm flipV="1">
            <a:off x="3405974" y="1017380"/>
            <a:ext cx="478097" cy="343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50" idx="2"/>
            <a:endCxn id="133" idx="2"/>
          </p:cNvCxnSpPr>
          <p:nvPr/>
        </p:nvCxnSpPr>
        <p:spPr>
          <a:xfrm>
            <a:off x="2909988" y="637205"/>
            <a:ext cx="974083" cy="380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아래쪽 화살표 142"/>
          <p:cNvSpPr/>
          <p:nvPr/>
        </p:nvSpPr>
        <p:spPr>
          <a:xfrm>
            <a:off x="2595132" y="4466059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>
            <a:stCxn id="169" idx="2"/>
          </p:cNvCxnSpPr>
          <p:nvPr/>
        </p:nvCxnSpPr>
        <p:spPr>
          <a:xfrm flipV="1">
            <a:off x="3405692" y="2231002"/>
            <a:ext cx="491532" cy="376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35" idx="6"/>
            <a:endCxn id="84" idx="2"/>
          </p:cNvCxnSpPr>
          <p:nvPr/>
        </p:nvCxnSpPr>
        <p:spPr>
          <a:xfrm>
            <a:off x="4136071" y="5570768"/>
            <a:ext cx="311782" cy="4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61" idx="2"/>
            <a:endCxn id="135" idx="2"/>
          </p:cNvCxnSpPr>
          <p:nvPr/>
        </p:nvCxnSpPr>
        <p:spPr>
          <a:xfrm flipV="1">
            <a:off x="3367384" y="5570768"/>
            <a:ext cx="516687" cy="352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/>
          <p:cNvGrpSpPr/>
          <p:nvPr/>
        </p:nvGrpSpPr>
        <p:grpSpPr>
          <a:xfrm>
            <a:off x="2539700" y="225749"/>
            <a:ext cx="370288" cy="822912"/>
            <a:chOff x="5721996" y="1038178"/>
            <a:chExt cx="370288" cy="822912"/>
          </a:xfrm>
        </p:grpSpPr>
        <p:grpSp>
          <p:nvGrpSpPr>
            <p:cNvPr id="148" name="그룹 147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491" name="TextBox 4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89" name="TextBox 4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3"/>
                  <a:stretch>
                    <a:fillRect r="-8929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2" name="그룹 151"/>
          <p:cNvGrpSpPr/>
          <p:nvPr/>
        </p:nvGrpSpPr>
        <p:grpSpPr>
          <a:xfrm>
            <a:off x="3035686" y="949060"/>
            <a:ext cx="370288" cy="822912"/>
            <a:chOff x="5273869" y="348827"/>
            <a:chExt cx="370288" cy="822912"/>
          </a:xfrm>
        </p:grpSpPr>
        <p:sp>
          <p:nvSpPr>
            <p:cNvPr id="153" name="직사각형 152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94" name="TextBox 4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4"/>
                  <a:stretch>
                    <a:fillRect r="-7018" b="-10656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그룹 154"/>
          <p:cNvGrpSpPr/>
          <p:nvPr/>
        </p:nvGrpSpPr>
        <p:grpSpPr>
          <a:xfrm>
            <a:off x="2501110" y="4799762"/>
            <a:ext cx="370288" cy="822912"/>
            <a:chOff x="5721996" y="1038178"/>
            <a:chExt cx="370288" cy="822912"/>
          </a:xfrm>
        </p:grpSpPr>
        <p:grpSp>
          <p:nvGrpSpPr>
            <p:cNvPr id="156" name="그룹 155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499" name="TextBox 4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97" name="TextBox 4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5"/>
                  <a:stretch>
                    <a:fillRect r="-8772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그룹 159"/>
          <p:cNvGrpSpPr/>
          <p:nvPr/>
        </p:nvGrpSpPr>
        <p:grpSpPr>
          <a:xfrm>
            <a:off x="2997096" y="5512088"/>
            <a:ext cx="370288" cy="822912"/>
            <a:chOff x="5273869" y="348827"/>
            <a:chExt cx="370288" cy="822912"/>
          </a:xfrm>
        </p:grpSpPr>
        <p:sp>
          <p:nvSpPr>
            <p:cNvPr id="161" name="직사각형 160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02" name="TextBox 5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6"/>
                  <a:stretch>
                    <a:fillRect r="-7018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그룹 162"/>
          <p:cNvGrpSpPr/>
          <p:nvPr/>
        </p:nvGrpSpPr>
        <p:grpSpPr>
          <a:xfrm>
            <a:off x="2539354" y="1497291"/>
            <a:ext cx="370288" cy="822912"/>
            <a:chOff x="5721996" y="1038178"/>
            <a:chExt cx="370288" cy="822912"/>
          </a:xfrm>
        </p:grpSpPr>
        <p:grpSp>
          <p:nvGrpSpPr>
            <p:cNvPr id="164" name="그룹 163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507" name="TextBox 5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05" name="TextBox 5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7"/>
                  <a:stretch>
                    <a:fillRect r="-8772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그룹 167"/>
          <p:cNvGrpSpPr/>
          <p:nvPr/>
        </p:nvGrpSpPr>
        <p:grpSpPr>
          <a:xfrm>
            <a:off x="3035404" y="2196188"/>
            <a:ext cx="370288" cy="822912"/>
            <a:chOff x="5273869" y="348827"/>
            <a:chExt cx="370288" cy="822912"/>
          </a:xfrm>
        </p:grpSpPr>
        <p:sp>
          <p:nvSpPr>
            <p:cNvPr id="169" name="직사각형 168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10" name="TextBox 5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8"/>
                  <a:stretch>
                    <a:fillRect r="-7018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1" name="아래쪽 화살표 170"/>
          <p:cNvSpPr/>
          <p:nvPr/>
        </p:nvSpPr>
        <p:spPr>
          <a:xfrm>
            <a:off x="2618955" y="1151547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화살표 연결선 171"/>
          <p:cNvCxnSpPr>
            <a:stCxn id="166" idx="2"/>
            <a:endCxn id="134" idx="2"/>
          </p:cNvCxnSpPr>
          <p:nvPr/>
        </p:nvCxnSpPr>
        <p:spPr>
          <a:xfrm>
            <a:off x="2909642" y="1908747"/>
            <a:ext cx="974429" cy="310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위쪽 화살표 172"/>
          <p:cNvSpPr/>
          <p:nvPr/>
        </p:nvSpPr>
        <p:spPr>
          <a:xfrm>
            <a:off x="3133625" y="1851752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아래쪽 화살표 173"/>
          <p:cNvSpPr/>
          <p:nvPr/>
        </p:nvSpPr>
        <p:spPr>
          <a:xfrm>
            <a:off x="2618955" y="2434430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위쪽 화살표 174"/>
          <p:cNvSpPr/>
          <p:nvPr/>
        </p:nvSpPr>
        <p:spPr>
          <a:xfrm>
            <a:off x="3133625" y="3109765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6" name="직선 화살표 연결선 175"/>
          <p:cNvCxnSpPr>
            <a:stCxn id="157" idx="2"/>
            <a:endCxn id="135" idx="2"/>
          </p:cNvCxnSpPr>
          <p:nvPr/>
        </p:nvCxnSpPr>
        <p:spPr>
          <a:xfrm>
            <a:off x="2859828" y="5173118"/>
            <a:ext cx="1024243" cy="397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위쪽 화살표 176"/>
          <p:cNvSpPr/>
          <p:nvPr/>
        </p:nvSpPr>
        <p:spPr>
          <a:xfrm>
            <a:off x="3095381" y="5179248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정육면체 177"/>
          <p:cNvSpPr/>
          <p:nvPr/>
        </p:nvSpPr>
        <p:spPr>
          <a:xfrm>
            <a:off x="4805888" y="1920177"/>
            <a:ext cx="1863382" cy="1052295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화살표 연결선 178"/>
          <p:cNvCxnSpPr>
            <a:stCxn id="181" idx="6"/>
            <a:endCxn id="190" idx="2"/>
          </p:cNvCxnSpPr>
          <p:nvPr/>
        </p:nvCxnSpPr>
        <p:spPr>
          <a:xfrm flipV="1">
            <a:off x="4713178" y="2218908"/>
            <a:ext cx="15251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/>
          <p:cNvGrpSpPr/>
          <p:nvPr/>
        </p:nvGrpSpPr>
        <p:grpSpPr>
          <a:xfrm>
            <a:off x="4461178" y="2095676"/>
            <a:ext cx="252000" cy="252000"/>
            <a:chOff x="3882068" y="5138854"/>
            <a:chExt cx="252000" cy="252000"/>
          </a:xfrm>
        </p:grpSpPr>
        <p:sp>
          <p:nvSpPr>
            <p:cNvPr id="181" name="타원 180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182" name="직선 연결선 181"/>
            <p:cNvCxnSpPr>
              <a:stCxn id="181" idx="2"/>
              <a:endCxn id="181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>
              <a:endCxn id="181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그룹 183"/>
          <p:cNvGrpSpPr/>
          <p:nvPr/>
        </p:nvGrpSpPr>
        <p:grpSpPr>
          <a:xfrm>
            <a:off x="5218532" y="2602491"/>
            <a:ext cx="252000" cy="252000"/>
            <a:chOff x="4052615" y="5913667"/>
            <a:chExt cx="252000" cy="252000"/>
          </a:xfrm>
        </p:grpSpPr>
        <p:sp>
          <p:nvSpPr>
            <p:cNvPr id="185" name="타원 184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186" name="구부러진 연결선 185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755125" y="2256516"/>
            <a:ext cx="252000" cy="646331"/>
            <a:chOff x="3720753" y="5199605"/>
            <a:chExt cx="252000" cy="646331"/>
          </a:xfrm>
        </p:grpSpPr>
        <p:sp>
          <p:nvSpPr>
            <p:cNvPr id="188" name="타원 187"/>
            <p:cNvSpPr/>
            <p:nvPr/>
          </p:nvSpPr>
          <p:spPr>
            <a:xfrm>
              <a:off x="3720753" y="554364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76713" y="5199605"/>
              <a:ext cx="4571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.</a:t>
              </a:r>
              <a:endParaRPr lang="ko-KR" altLang="en-US" sz="3600" dirty="0"/>
            </a:p>
          </p:txBody>
        </p:sp>
      </p:grpSp>
      <p:sp>
        <p:nvSpPr>
          <p:cNvPr id="190" name="타원 189"/>
          <p:cNvSpPr/>
          <p:nvPr/>
        </p:nvSpPr>
        <p:spPr>
          <a:xfrm>
            <a:off x="6238363" y="209290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191" name="직선 연결선 190"/>
          <p:cNvCxnSpPr>
            <a:stCxn id="190" idx="2"/>
            <a:endCxn id="190" idx="6"/>
          </p:cNvCxnSpPr>
          <p:nvPr/>
        </p:nvCxnSpPr>
        <p:spPr>
          <a:xfrm>
            <a:off x="6238363" y="2218908"/>
            <a:ext cx="25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90" idx="0"/>
            <a:endCxn id="190" idx="4"/>
          </p:cNvCxnSpPr>
          <p:nvPr/>
        </p:nvCxnSpPr>
        <p:spPr>
          <a:xfrm>
            <a:off x="6364363" y="2092908"/>
            <a:ext cx="0" cy="25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85" idx="6"/>
            <a:endCxn id="188" idx="2"/>
          </p:cNvCxnSpPr>
          <p:nvPr/>
        </p:nvCxnSpPr>
        <p:spPr>
          <a:xfrm flipV="1">
            <a:off x="5470532" y="2726554"/>
            <a:ext cx="284593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88" idx="7"/>
            <a:endCxn id="190" idx="3"/>
          </p:cNvCxnSpPr>
          <p:nvPr/>
        </p:nvCxnSpPr>
        <p:spPr>
          <a:xfrm flipV="1">
            <a:off x="5970220" y="2308003"/>
            <a:ext cx="305048" cy="32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endCxn id="185" idx="1"/>
          </p:cNvCxnSpPr>
          <p:nvPr/>
        </p:nvCxnSpPr>
        <p:spPr>
          <a:xfrm>
            <a:off x="4935070" y="2226117"/>
            <a:ext cx="320367" cy="413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endCxn id="188" idx="1"/>
          </p:cNvCxnSpPr>
          <p:nvPr/>
        </p:nvCxnSpPr>
        <p:spPr>
          <a:xfrm>
            <a:off x="5483991" y="2226117"/>
            <a:ext cx="308039" cy="411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34" idx="6"/>
            <a:endCxn id="181" idx="2"/>
          </p:cNvCxnSpPr>
          <p:nvPr/>
        </p:nvCxnSpPr>
        <p:spPr>
          <a:xfrm>
            <a:off x="4136071" y="2218972"/>
            <a:ext cx="325107" cy="2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endCxn id="110" idx="0"/>
          </p:cNvCxnSpPr>
          <p:nvPr/>
        </p:nvCxnSpPr>
        <p:spPr>
          <a:xfrm flipV="1">
            <a:off x="6536892" y="1870647"/>
            <a:ext cx="825973" cy="283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endCxn id="115" idx="0"/>
          </p:cNvCxnSpPr>
          <p:nvPr/>
        </p:nvCxnSpPr>
        <p:spPr>
          <a:xfrm>
            <a:off x="6546956" y="2150042"/>
            <a:ext cx="1300388" cy="419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정육면체 199"/>
          <p:cNvSpPr/>
          <p:nvPr/>
        </p:nvSpPr>
        <p:spPr>
          <a:xfrm>
            <a:off x="4805888" y="713907"/>
            <a:ext cx="1863382" cy="1052295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화살표 연결선 200"/>
          <p:cNvCxnSpPr>
            <a:stCxn id="203" idx="6"/>
            <a:endCxn id="212" idx="2"/>
          </p:cNvCxnSpPr>
          <p:nvPr/>
        </p:nvCxnSpPr>
        <p:spPr>
          <a:xfrm flipV="1">
            <a:off x="4713178" y="1012638"/>
            <a:ext cx="15251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그룹 201"/>
          <p:cNvGrpSpPr/>
          <p:nvPr/>
        </p:nvGrpSpPr>
        <p:grpSpPr>
          <a:xfrm>
            <a:off x="4461178" y="889406"/>
            <a:ext cx="252000" cy="252000"/>
            <a:chOff x="3882068" y="5138854"/>
            <a:chExt cx="252000" cy="252000"/>
          </a:xfrm>
        </p:grpSpPr>
        <p:sp>
          <p:nvSpPr>
            <p:cNvPr id="203" name="타원 202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204" name="직선 연결선 203"/>
            <p:cNvCxnSpPr>
              <a:stCxn id="203" idx="2"/>
              <a:endCxn id="203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>
              <a:endCxn id="203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>
            <a:off x="5218532" y="1396221"/>
            <a:ext cx="252000" cy="252000"/>
            <a:chOff x="4052615" y="5913667"/>
            <a:chExt cx="252000" cy="252000"/>
          </a:xfrm>
        </p:grpSpPr>
        <p:sp>
          <p:nvSpPr>
            <p:cNvPr id="207" name="타원 206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208" name="구부러진 연결선 207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/>
          <p:cNvGrpSpPr/>
          <p:nvPr/>
        </p:nvGrpSpPr>
        <p:grpSpPr>
          <a:xfrm>
            <a:off x="5755125" y="1050246"/>
            <a:ext cx="252000" cy="646331"/>
            <a:chOff x="3720753" y="5199605"/>
            <a:chExt cx="252000" cy="646331"/>
          </a:xfrm>
        </p:grpSpPr>
        <p:sp>
          <p:nvSpPr>
            <p:cNvPr id="210" name="타원 209"/>
            <p:cNvSpPr/>
            <p:nvPr/>
          </p:nvSpPr>
          <p:spPr>
            <a:xfrm>
              <a:off x="3720753" y="554364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776713" y="5199605"/>
              <a:ext cx="4571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.</a:t>
              </a:r>
              <a:endParaRPr lang="ko-KR" altLang="en-US" sz="3600" dirty="0"/>
            </a:p>
          </p:txBody>
        </p:sp>
      </p:grpSp>
      <p:sp>
        <p:nvSpPr>
          <p:cNvPr id="212" name="타원 211"/>
          <p:cNvSpPr/>
          <p:nvPr/>
        </p:nvSpPr>
        <p:spPr>
          <a:xfrm>
            <a:off x="6238363" y="88663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13" name="직선 연결선 212"/>
          <p:cNvCxnSpPr>
            <a:stCxn id="212" idx="2"/>
            <a:endCxn id="212" idx="6"/>
          </p:cNvCxnSpPr>
          <p:nvPr/>
        </p:nvCxnSpPr>
        <p:spPr>
          <a:xfrm>
            <a:off x="6238363" y="1012638"/>
            <a:ext cx="25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12" idx="0"/>
            <a:endCxn id="212" idx="4"/>
          </p:cNvCxnSpPr>
          <p:nvPr/>
        </p:nvCxnSpPr>
        <p:spPr>
          <a:xfrm>
            <a:off x="6364363" y="886638"/>
            <a:ext cx="0" cy="25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stCxn id="207" idx="6"/>
            <a:endCxn id="210" idx="2"/>
          </p:cNvCxnSpPr>
          <p:nvPr/>
        </p:nvCxnSpPr>
        <p:spPr>
          <a:xfrm flipV="1">
            <a:off x="5470532" y="1520284"/>
            <a:ext cx="284593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210" idx="7"/>
            <a:endCxn id="212" idx="3"/>
          </p:cNvCxnSpPr>
          <p:nvPr/>
        </p:nvCxnSpPr>
        <p:spPr>
          <a:xfrm flipV="1">
            <a:off x="5970220" y="1101733"/>
            <a:ext cx="305048" cy="32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endCxn id="207" idx="1"/>
          </p:cNvCxnSpPr>
          <p:nvPr/>
        </p:nvCxnSpPr>
        <p:spPr>
          <a:xfrm>
            <a:off x="4935070" y="1019847"/>
            <a:ext cx="320367" cy="413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endCxn id="210" idx="1"/>
          </p:cNvCxnSpPr>
          <p:nvPr/>
        </p:nvCxnSpPr>
        <p:spPr>
          <a:xfrm>
            <a:off x="5483991" y="1019847"/>
            <a:ext cx="308039" cy="411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133" idx="6"/>
            <a:endCxn id="203" idx="2"/>
          </p:cNvCxnSpPr>
          <p:nvPr/>
        </p:nvCxnSpPr>
        <p:spPr>
          <a:xfrm flipV="1">
            <a:off x="4136071" y="1015406"/>
            <a:ext cx="325107" cy="1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>
            <a:endCxn id="77" idx="0"/>
          </p:cNvCxnSpPr>
          <p:nvPr/>
        </p:nvCxnSpPr>
        <p:spPr>
          <a:xfrm flipV="1">
            <a:off x="6629022" y="599105"/>
            <a:ext cx="734189" cy="41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endCxn id="81" idx="0"/>
          </p:cNvCxnSpPr>
          <p:nvPr/>
        </p:nvCxnSpPr>
        <p:spPr>
          <a:xfrm>
            <a:off x="6629022" y="1017399"/>
            <a:ext cx="1218603" cy="343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endCxn id="157" idx="0"/>
          </p:cNvCxnSpPr>
          <p:nvPr/>
        </p:nvCxnSpPr>
        <p:spPr>
          <a:xfrm>
            <a:off x="2162079" y="5173118"/>
            <a:ext cx="3506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endCxn id="162" idx="0"/>
          </p:cNvCxnSpPr>
          <p:nvPr/>
        </p:nvCxnSpPr>
        <p:spPr>
          <a:xfrm>
            <a:off x="1354493" y="4264159"/>
            <a:ext cx="1642604" cy="16212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endCxn id="154" idx="0"/>
          </p:cNvCxnSpPr>
          <p:nvPr/>
        </p:nvCxnSpPr>
        <p:spPr>
          <a:xfrm flipV="1">
            <a:off x="1353000" y="1322416"/>
            <a:ext cx="1682687" cy="10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224"/>
          <p:cNvCxnSpPr>
            <a:endCxn id="166" idx="0"/>
          </p:cNvCxnSpPr>
          <p:nvPr/>
        </p:nvCxnSpPr>
        <p:spPr>
          <a:xfrm flipV="1">
            <a:off x="1353029" y="1908747"/>
            <a:ext cx="1186325" cy="8482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endCxn id="170" idx="0"/>
          </p:cNvCxnSpPr>
          <p:nvPr/>
        </p:nvCxnSpPr>
        <p:spPr>
          <a:xfrm flipV="1">
            <a:off x="1946684" y="2569544"/>
            <a:ext cx="1088721" cy="9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endCxn id="149" idx="0"/>
          </p:cNvCxnSpPr>
          <p:nvPr/>
        </p:nvCxnSpPr>
        <p:spPr>
          <a:xfrm rot="5400000" flipH="1" flipV="1">
            <a:off x="1171312" y="780793"/>
            <a:ext cx="1561648" cy="119827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xtBox 227"/>
              <p:cNvSpPr txBox="1"/>
              <p:nvPr/>
            </p:nvSpPr>
            <p:spPr>
              <a:xfrm>
                <a:off x="10164777" y="827919"/>
                <a:ext cx="1796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777" y="827919"/>
                <a:ext cx="1796774" cy="276999"/>
              </a:xfrm>
              <a:prstGeom prst="rect">
                <a:avLst/>
              </a:prstGeom>
              <a:blipFill>
                <a:blip r:embed="rId19"/>
                <a:stretch>
                  <a:fillRect l="-3390" r="-339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TextBox 228"/>
              <p:cNvSpPr txBox="1"/>
              <p:nvPr/>
            </p:nvSpPr>
            <p:spPr>
              <a:xfrm>
                <a:off x="10164777" y="2035121"/>
                <a:ext cx="1796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29" name="TextBox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777" y="2035121"/>
                <a:ext cx="1796774" cy="276999"/>
              </a:xfrm>
              <a:prstGeom prst="rect">
                <a:avLst/>
              </a:prstGeom>
              <a:blipFill>
                <a:blip r:embed="rId20"/>
                <a:stretch>
                  <a:fillRect l="-3390" r="-339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Box 229"/>
              <p:cNvSpPr txBox="1"/>
              <p:nvPr/>
            </p:nvSpPr>
            <p:spPr>
              <a:xfrm>
                <a:off x="10499003" y="5387533"/>
                <a:ext cx="1128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30" name="Text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003" y="5387533"/>
                <a:ext cx="1128322" cy="276999"/>
              </a:xfrm>
              <a:prstGeom prst="rect">
                <a:avLst/>
              </a:prstGeom>
              <a:blipFill>
                <a:blip r:embed="rId21"/>
                <a:stretch>
                  <a:fillRect l="-5946" r="-59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직사각형 230"/>
          <p:cNvSpPr/>
          <p:nvPr/>
        </p:nvSpPr>
        <p:spPr>
          <a:xfrm>
            <a:off x="10402418" y="6449182"/>
            <a:ext cx="534234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>
            <a:off x="10936652" y="6449182"/>
            <a:ext cx="1180266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10402418" y="6122196"/>
            <a:ext cx="534234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10936652" y="6122196"/>
            <a:ext cx="1180266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정육면체 388"/>
          <p:cNvSpPr/>
          <p:nvPr/>
        </p:nvSpPr>
        <p:spPr>
          <a:xfrm>
            <a:off x="3635627" y="1323846"/>
            <a:ext cx="1122154" cy="891140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4212450" y="1507846"/>
            <a:ext cx="4571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pic>
        <p:nvPicPr>
          <p:cNvPr id="1026" name="Picture 2" descr="http://s36.a2zinc.net/clients/Questex/Sensors17/Custom/ProductLarge30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67" b="89761" l="10000" r="90000">
                        <a14:foregroundMark x1="47200" y1="16382" x2="48600" y2="18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05" r="25789"/>
          <a:stretch/>
        </p:blipFill>
        <p:spPr bwMode="auto">
          <a:xfrm>
            <a:off x="283464" y="2122141"/>
            <a:ext cx="640080" cy="8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0" y="3278293"/>
            <a:ext cx="12192000" cy="1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/>
          <p:cNvCxnSpPr>
            <a:endCxn id="1027" idx="3"/>
          </p:cNvCxnSpPr>
          <p:nvPr/>
        </p:nvCxnSpPr>
        <p:spPr>
          <a:xfrm flipV="1">
            <a:off x="2207172" y="1592410"/>
            <a:ext cx="275652" cy="5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정육면체 245"/>
          <p:cNvSpPr/>
          <p:nvPr/>
        </p:nvSpPr>
        <p:spPr>
          <a:xfrm>
            <a:off x="10347004" y="2003709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정육면체 246"/>
          <p:cNvSpPr/>
          <p:nvPr/>
        </p:nvSpPr>
        <p:spPr>
          <a:xfrm>
            <a:off x="10758719" y="2270827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화살표 연결선 247"/>
          <p:cNvCxnSpPr>
            <a:stCxn id="247" idx="4"/>
          </p:cNvCxnSpPr>
          <p:nvPr/>
        </p:nvCxnSpPr>
        <p:spPr>
          <a:xfrm>
            <a:off x="10929920" y="2586592"/>
            <a:ext cx="24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/>
              <p:cNvSpPr txBox="1"/>
              <p:nvPr/>
            </p:nvSpPr>
            <p:spPr>
              <a:xfrm>
                <a:off x="11180463" y="2444463"/>
                <a:ext cx="791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0463" y="2444463"/>
                <a:ext cx="791755" cy="276999"/>
              </a:xfrm>
              <a:prstGeom prst="rect">
                <a:avLst/>
              </a:prstGeom>
              <a:blipFill>
                <a:blip r:embed="rId4"/>
                <a:stretch>
                  <a:fillRect l="-8462" r="-923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9" name="직선 화살표 연결선 1028"/>
          <p:cNvCxnSpPr>
            <a:stCxn id="1026" idx="3"/>
            <a:endCxn id="253" idx="1"/>
          </p:cNvCxnSpPr>
          <p:nvPr/>
        </p:nvCxnSpPr>
        <p:spPr>
          <a:xfrm>
            <a:off x="923544" y="2525410"/>
            <a:ext cx="21089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3" name="Picture 2" descr="http://s36.a2zinc.net/clients/Questex/Sensors17/Custom/ProductLarge30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67" b="89761" l="10000" r="90000">
                        <a14:foregroundMark x1="47200" y1="16382" x2="48600" y2="18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05" r="25789"/>
          <a:stretch/>
        </p:blipFill>
        <p:spPr bwMode="auto">
          <a:xfrm>
            <a:off x="1134434" y="2122141"/>
            <a:ext cx="640080" cy="8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TextBox 1032"/>
          <p:cNvSpPr txBox="1"/>
          <p:nvPr/>
        </p:nvSpPr>
        <p:spPr>
          <a:xfrm>
            <a:off x="-173736" y="2115304"/>
            <a:ext cx="2414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(        )  </a:t>
            </a:r>
            <a:endParaRPr lang="ko-KR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4" name="TextBox 1033"/>
              <p:cNvSpPr txBox="1"/>
              <p:nvPr/>
            </p:nvSpPr>
            <p:spPr>
              <a:xfrm>
                <a:off x="1893097" y="2487234"/>
                <a:ext cx="246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034" name="TextBox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097" y="2487234"/>
                <a:ext cx="246888" cy="369332"/>
              </a:xfrm>
              <a:prstGeom prst="rect">
                <a:avLst/>
              </a:prstGeom>
              <a:blipFill>
                <a:blip r:embed="rId5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2" name="Picture 2" descr="http://s36.a2zinc.net/clients/Questex/Sensors17/Custom/ProductLarge30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67" b="89761" l="10000" r="90000">
                        <a14:foregroundMark x1="47200" y1="16382" x2="48600" y2="18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05" r="25789"/>
          <a:stretch/>
        </p:blipFill>
        <p:spPr bwMode="auto">
          <a:xfrm>
            <a:off x="287014" y="192438"/>
            <a:ext cx="640080" cy="8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3" name="직선 화살표 연결선 262"/>
          <p:cNvCxnSpPr>
            <a:stCxn id="262" idx="3"/>
            <a:endCxn id="264" idx="1"/>
          </p:cNvCxnSpPr>
          <p:nvPr/>
        </p:nvCxnSpPr>
        <p:spPr>
          <a:xfrm>
            <a:off x="927094" y="595707"/>
            <a:ext cx="21089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Picture 2" descr="http://s36.a2zinc.net/clients/Questex/Sensors17/Custom/ProductLarge30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67" b="89761" l="10000" r="90000">
                        <a14:foregroundMark x1="47200" y1="16382" x2="48600" y2="18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05" r="25789"/>
          <a:stretch/>
        </p:blipFill>
        <p:spPr bwMode="auto">
          <a:xfrm>
            <a:off x="1137984" y="192438"/>
            <a:ext cx="640080" cy="8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TextBox 264"/>
          <p:cNvSpPr txBox="1"/>
          <p:nvPr/>
        </p:nvSpPr>
        <p:spPr>
          <a:xfrm>
            <a:off x="-170186" y="185601"/>
            <a:ext cx="2414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(        )  </a:t>
            </a:r>
            <a:endParaRPr lang="ko-KR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Box 265"/>
              <p:cNvSpPr txBox="1"/>
              <p:nvPr/>
            </p:nvSpPr>
            <p:spPr>
              <a:xfrm>
                <a:off x="1540031" y="685547"/>
                <a:ext cx="139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266" name="Text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31" y="685547"/>
                <a:ext cx="139533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5" name="TextBox 1034"/>
          <p:cNvSpPr txBox="1"/>
          <p:nvPr/>
        </p:nvSpPr>
        <p:spPr>
          <a:xfrm>
            <a:off x="-109729" y="182880"/>
            <a:ext cx="642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{</a:t>
            </a:r>
            <a:endParaRPr lang="ko-KR" altLang="en-US" sz="4400" dirty="0"/>
          </a:p>
        </p:txBody>
      </p:sp>
      <p:sp>
        <p:nvSpPr>
          <p:cNvPr id="1036" name="TextBox 1035"/>
          <p:cNvSpPr txBox="1"/>
          <p:nvPr/>
        </p:nvSpPr>
        <p:spPr>
          <a:xfrm>
            <a:off x="1984385" y="2084832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}</a:t>
            </a:r>
            <a:endParaRPr lang="ko-KR" altLang="en-US" sz="4400" dirty="0"/>
          </a:p>
        </p:txBody>
      </p:sp>
      <p:grpSp>
        <p:nvGrpSpPr>
          <p:cNvPr id="269" name="그룹 268"/>
          <p:cNvGrpSpPr/>
          <p:nvPr/>
        </p:nvGrpSpPr>
        <p:grpSpPr>
          <a:xfrm>
            <a:off x="811300" y="595707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0" name="TextBox 269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sp>
        <p:nvSpPr>
          <p:cNvPr id="273" name="정육면체 272"/>
          <p:cNvSpPr/>
          <p:nvPr/>
        </p:nvSpPr>
        <p:spPr>
          <a:xfrm>
            <a:off x="2570190" y="82297"/>
            <a:ext cx="559233" cy="3020226"/>
          </a:xfrm>
          <a:prstGeom prst="cube">
            <a:avLst>
              <a:gd name="adj" fmla="val 14644"/>
            </a:avLst>
          </a:prstGeom>
          <a:solidFill>
            <a:srgbClr val="EC986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TextBox 1026"/>
          <p:cNvSpPr txBox="1"/>
          <p:nvPr/>
        </p:nvSpPr>
        <p:spPr>
          <a:xfrm rot="10800000">
            <a:off x="2482824" y="727767"/>
            <a:ext cx="677108" cy="17292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Constantia" panose="02030602050306030303" pitchFamily="18" charset="0"/>
              </a:rPr>
              <a:t>Bi-LSTM</a:t>
            </a:r>
            <a:endParaRPr lang="ko-KR" altLang="en-US" sz="3200" dirty="0">
              <a:latin typeface="Constantia" panose="02030602050306030303" pitchFamily="18" charset="0"/>
            </a:endParaRPr>
          </a:p>
        </p:txBody>
      </p:sp>
      <p:grpSp>
        <p:nvGrpSpPr>
          <p:cNvPr id="319" name="그룹 318"/>
          <p:cNvGrpSpPr/>
          <p:nvPr/>
        </p:nvGrpSpPr>
        <p:grpSpPr>
          <a:xfrm>
            <a:off x="3334156" y="1465878"/>
            <a:ext cx="252000" cy="252000"/>
            <a:chOff x="3882068" y="5138854"/>
            <a:chExt cx="252000" cy="252000"/>
          </a:xfrm>
        </p:grpSpPr>
        <p:sp>
          <p:nvSpPr>
            <p:cNvPr id="320" name="타원 319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321" name="직선 연결선 320"/>
            <p:cNvCxnSpPr>
              <a:stCxn id="320" idx="2"/>
              <a:endCxn id="320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>
              <a:endCxn id="320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그룹 322"/>
          <p:cNvGrpSpPr/>
          <p:nvPr/>
        </p:nvGrpSpPr>
        <p:grpSpPr>
          <a:xfrm>
            <a:off x="3762326" y="1853821"/>
            <a:ext cx="252000" cy="252000"/>
            <a:chOff x="4052615" y="5913667"/>
            <a:chExt cx="252000" cy="252000"/>
          </a:xfrm>
        </p:grpSpPr>
        <p:sp>
          <p:nvSpPr>
            <p:cNvPr id="324" name="타원 323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325" name="구부러진 연결선 324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타원 326"/>
          <p:cNvSpPr/>
          <p:nvPr/>
        </p:nvSpPr>
        <p:spPr>
          <a:xfrm>
            <a:off x="4156490" y="1851884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1049" name="그룹 1048"/>
          <p:cNvGrpSpPr/>
          <p:nvPr/>
        </p:nvGrpSpPr>
        <p:grpSpPr>
          <a:xfrm>
            <a:off x="4330226" y="1472254"/>
            <a:ext cx="252000" cy="252000"/>
            <a:chOff x="5166205" y="1490542"/>
            <a:chExt cx="252000" cy="252000"/>
          </a:xfrm>
        </p:grpSpPr>
        <p:sp>
          <p:nvSpPr>
            <p:cNvPr id="329" name="타원 328"/>
            <p:cNvSpPr/>
            <p:nvPr/>
          </p:nvSpPr>
          <p:spPr>
            <a:xfrm>
              <a:off x="5166205" y="1490542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330" name="직선 연결선 329"/>
            <p:cNvCxnSpPr>
              <a:stCxn id="329" idx="2"/>
              <a:endCxn id="329" idx="6"/>
            </p:cNvCxnSpPr>
            <p:nvPr/>
          </p:nvCxnSpPr>
          <p:spPr>
            <a:xfrm>
              <a:off x="5166205" y="1616542"/>
              <a:ext cx="252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>
              <a:stCxn id="329" idx="0"/>
              <a:endCxn id="329" idx="4"/>
            </p:cNvCxnSpPr>
            <p:nvPr/>
          </p:nvCxnSpPr>
          <p:spPr>
            <a:xfrm>
              <a:off x="5292205" y="1490542"/>
              <a:ext cx="0" cy="252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6" name="직선 화살표 연결선 335"/>
          <p:cNvCxnSpPr>
            <a:stCxn id="1027" idx="1"/>
            <a:endCxn id="320" idx="2"/>
          </p:cNvCxnSpPr>
          <p:nvPr/>
        </p:nvCxnSpPr>
        <p:spPr>
          <a:xfrm flipV="1">
            <a:off x="3159932" y="1591878"/>
            <a:ext cx="174224" cy="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연결선 1042"/>
          <p:cNvCxnSpPr/>
          <p:nvPr/>
        </p:nvCxnSpPr>
        <p:spPr>
          <a:xfrm>
            <a:off x="2550444" y="3641454"/>
            <a:ext cx="16895" cy="112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/>
          <p:nvPr/>
        </p:nvCxnSpPr>
        <p:spPr>
          <a:xfrm>
            <a:off x="4922846" y="3599871"/>
            <a:ext cx="16895" cy="112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/>
          <p:cNvCxnSpPr/>
          <p:nvPr/>
        </p:nvCxnSpPr>
        <p:spPr>
          <a:xfrm>
            <a:off x="4925180" y="3609659"/>
            <a:ext cx="16895" cy="112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/>
          <p:nvPr/>
        </p:nvCxnSpPr>
        <p:spPr>
          <a:xfrm>
            <a:off x="7297582" y="3568076"/>
            <a:ext cx="16895" cy="112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7299916" y="3577864"/>
            <a:ext cx="16895" cy="112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/>
          <p:cNvCxnSpPr/>
          <p:nvPr/>
        </p:nvCxnSpPr>
        <p:spPr>
          <a:xfrm>
            <a:off x="9672318" y="3536281"/>
            <a:ext cx="16895" cy="112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그림 10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3807" y="2862023"/>
            <a:ext cx="24386" cy="1133954"/>
          </a:xfrm>
          <a:prstGeom prst="rect">
            <a:avLst/>
          </a:prstGeom>
        </p:spPr>
      </p:pic>
      <p:cxnSp>
        <p:nvCxnSpPr>
          <p:cNvPr id="353" name="직선 화살표 연결선 352"/>
          <p:cNvCxnSpPr>
            <a:stCxn id="320" idx="6"/>
            <a:endCxn id="329" idx="2"/>
          </p:cNvCxnSpPr>
          <p:nvPr/>
        </p:nvCxnSpPr>
        <p:spPr>
          <a:xfrm>
            <a:off x="3586156" y="1591878"/>
            <a:ext cx="744070" cy="6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정육면체 356"/>
          <p:cNvSpPr/>
          <p:nvPr/>
        </p:nvSpPr>
        <p:spPr>
          <a:xfrm>
            <a:off x="4939741" y="4900671"/>
            <a:ext cx="1863382" cy="1052295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8" name="그룹 357"/>
          <p:cNvGrpSpPr/>
          <p:nvPr/>
        </p:nvGrpSpPr>
        <p:grpSpPr>
          <a:xfrm>
            <a:off x="5352385" y="5582985"/>
            <a:ext cx="252000" cy="252000"/>
            <a:chOff x="4052615" y="5913667"/>
            <a:chExt cx="252000" cy="252000"/>
          </a:xfrm>
        </p:grpSpPr>
        <p:sp>
          <p:nvSpPr>
            <p:cNvPr id="359" name="타원 358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360" name="구부러진 연결선 359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그룹 360"/>
          <p:cNvGrpSpPr/>
          <p:nvPr/>
        </p:nvGrpSpPr>
        <p:grpSpPr>
          <a:xfrm>
            <a:off x="5888978" y="5237010"/>
            <a:ext cx="252000" cy="646331"/>
            <a:chOff x="3720753" y="5199605"/>
            <a:chExt cx="252000" cy="646331"/>
          </a:xfrm>
        </p:grpSpPr>
        <p:sp>
          <p:nvSpPr>
            <p:cNvPr id="362" name="타원 361"/>
            <p:cNvSpPr/>
            <p:nvPr/>
          </p:nvSpPr>
          <p:spPr>
            <a:xfrm>
              <a:off x="3720753" y="554364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3776713" y="5199605"/>
              <a:ext cx="4571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.</a:t>
              </a:r>
              <a:endParaRPr lang="ko-KR" altLang="en-US" sz="3600" dirty="0"/>
            </a:p>
          </p:txBody>
        </p:sp>
      </p:grpSp>
      <p:sp>
        <p:nvSpPr>
          <p:cNvPr id="364" name="타원 363"/>
          <p:cNvSpPr/>
          <p:nvPr/>
        </p:nvSpPr>
        <p:spPr>
          <a:xfrm>
            <a:off x="6372216" y="5073402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365" name="직선 연결선 364"/>
          <p:cNvCxnSpPr>
            <a:stCxn id="364" idx="2"/>
            <a:endCxn id="364" idx="6"/>
          </p:cNvCxnSpPr>
          <p:nvPr/>
        </p:nvCxnSpPr>
        <p:spPr>
          <a:xfrm>
            <a:off x="6372216" y="5199402"/>
            <a:ext cx="25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>
            <a:stCxn id="364" idx="0"/>
            <a:endCxn id="364" idx="4"/>
          </p:cNvCxnSpPr>
          <p:nvPr/>
        </p:nvCxnSpPr>
        <p:spPr>
          <a:xfrm>
            <a:off x="6498216" y="5073402"/>
            <a:ext cx="0" cy="25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화살표 연결선 366"/>
          <p:cNvCxnSpPr>
            <a:stCxn id="359" idx="6"/>
            <a:endCxn id="362" idx="2"/>
          </p:cNvCxnSpPr>
          <p:nvPr/>
        </p:nvCxnSpPr>
        <p:spPr>
          <a:xfrm flipV="1">
            <a:off x="5604385" y="5707048"/>
            <a:ext cx="284593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화살표 연결선 367"/>
          <p:cNvCxnSpPr>
            <a:stCxn id="362" idx="7"/>
            <a:endCxn id="364" idx="3"/>
          </p:cNvCxnSpPr>
          <p:nvPr/>
        </p:nvCxnSpPr>
        <p:spPr>
          <a:xfrm flipV="1">
            <a:off x="6104073" y="5288497"/>
            <a:ext cx="305048" cy="32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화살표 연결선 368"/>
          <p:cNvCxnSpPr>
            <a:endCxn id="359" idx="1"/>
          </p:cNvCxnSpPr>
          <p:nvPr/>
        </p:nvCxnSpPr>
        <p:spPr>
          <a:xfrm>
            <a:off x="5068923" y="5206611"/>
            <a:ext cx="320367" cy="413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화살표 연결선 369"/>
          <p:cNvCxnSpPr>
            <a:endCxn id="362" idx="1"/>
          </p:cNvCxnSpPr>
          <p:nvPr/>
        </p:nvCxnSpPr>
        <p:spPr>
          <a:xfrm>
            <a:off x="5617844" y="5206611"/>
            <a:ext cx="308039" cy="411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70"/>
          <p:cNvCxnSpPr>
            <a:stCxn id="324" idx="6"/>
            <a:endCxn id="327" idx="2"/>
          </p:cNvCxnSpPr>
          <p:nvPr/>
        </p:nvCxnSpPr>
        <p:spPr>
          <a:xfrm flipV="1">
            <a:off x="4014326" y="1977884"/>
            <a:ext cx="142164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화살표 연결선 373"/>
          <p:cNvCxnSpPr>
            <a:stCxn id="327" idx="7"/>
            <a:endCxn id="329" idx="4"/>
          </p:cNvCxnSpPr>
          <p:nvPr/>
        </p:nvCxnSpPr>
        <p:spPr>
          <a:xfrm flipV="1">
            <a:off x="4371585" y="1724254"/>
            <a:ext cx="84641" cy="1645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화살표 연결선 377"/>
          <p:cNvCxnSpPr>
            <a:endCxn id="324" idx="1"/>
          </p:cNvCxnSpPr>
          <p:nvPr/>
        </p:nvCxnSpPr>
        <p:spPr>
          <a:xfrm>
            <a:off x="3635627" y="1587167"/>
            <a:ext cx="163604" cy="3035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화살표 연결선 378"/>
          <p:cNvCxnSpPr>
            <a:endCxn id="327" idx="1"/>
          </p:cNvCxnSpPr>
          <p:nvPr/>
        </p:nvCxnSpPr>
        <p:spPr>
          <a:xfrm>
            <a:off x="4014326" y="1597974"/>
            <a:ext cx="179069" cy="2908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정육면체 456"/>
          <p:cNvSpPr/>
          <p:nvPr/>
        </p:nvSpPr>
        <p:spPr>
          <a:xfrm>
            <a:off x="5010226" y="392287"/>
            <a:ext cx="559233" cy="2520000"/>
          </a:xfrm>
          <a:prstGeom prst="cube">
            <a:avLst>
              <a:gd name="adj" fmla="val 14644"/>
            </a:avLst>
          </a:prstGeom>
          <a:solidFill>
            <a:srgbClr val="EC986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TextBox 457"/>
          <p:cNvSpPr txBox="1"/>
          <p:nvPr/>
        </p:nvSpPr>
        <p:spPr>
          <a:xfrm rot="10800000">
            <a:off x="4913716" y="781725"/>
            <a:ext cx="677108" cy="17292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Constantia" panose="02030602050306030303" pitchFamily="18" charset="0"/>
              </a:rPr>
              <a:t>Bi-LSTM</a:t>
            </a:r>
            <a:endParaRPr lang="ko-KR" altLang="en-US" sz="3200" dirty="0">
              <a:latin typeface="Constantia" panose="02030602050306030303" pitchFamily="18" charset="0"/>
            </a:endParaRPr>
          </a:p>
        </p:txBody>
      </p:sp>
      <p:grpSp>
        <p:nvGrpSpPr>
          <p:cNvPr id="459" name="그룹 458"/>
          <p:cNvGrpSpPr/>
          <p:nvPr/>
        </p:nvGrpSpPr>
        <p:grpSpPr>
          <a:xfrm>
            <a:off x="5774192" y="1519836"/>
            <a:ext cx="252000" cy="252000"/>
            <a:chOff x="3882068" y="5138854"/>
            <a:chExt cx="252000" cy="252000"/>
          </a:xfrm>
        </p:grpSpPr>
        <p:sp>
          <p:nvSpPr>
            <p:cNvPr id="460" name="타원 459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461" name="직선 연결선 460"/>
            <p:cNvCxnSpPr>
              <a:stCxn id="460" idx="2"/>
              <a:endCxn id="460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직선 연결선 461"/>
            <p:cNvCxnSpPr>
              <a:endCxn id="460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1" name="직선 화살표 연결선 470"/>
          <p:cNvCxnSpPr>
            <a:stCxn id="458" idx="1"/>
            <a:endCxn id="460" idx="2"/>
          </p:cNvCxnSpPr>
          <p:nvPr/>
        </p:nvCxnSpPr>
        <p:spPr>
          <a:xfrm flipV="1">
            <a:off x="5590824" y="1645836"/>
            <a:ext cx="183368" cy="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정육면체 478"/>
          <p:cNvSpPr/>
          <p:nvPr/>
        </p:nvSpPr>
        <p:spPr>
          <a:xfrm>
            <a:off x="7450262" y="784573"/>
            <a:ext cx="559233" cy="1728000"/>
          </a:xfrm>
          <a:prstGeom prst="cube">
            <a:avLst>
              <a:gd name="adj" fmla="val 14644"/>
            </a:avLst>
          </a:prstGeom>
          <a:solidFill>
            <a:srgbClr val="EC986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TextBox 479"/>
          <p:cNvSpPr txBox="1"/>
          <p:nvPr/>
        </p:nvSpPr>
        <p:spPr>
          <a:xfrm rot="10800000">
            <a:off x="7344608" y="808251"/>
            <a:ext cx="677108" cy="1729286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Constantia" panose="02030602050306030303" pitchFamily="18" charset="0"/>
              </a:rPr>
              <a:t>Bi-LSTM</a:t>
            </a:r>
            <a:endParaRPr lang="ko-KR" altLang="en-US" sz="3200" dirty="0">
              <a:latin typeface="Constantia" panose="02030602050306030303" pitchFamily="18" charset="0"/>
            </a:endParaRPr>
          </a:p>
        </p:txBody>
      </p:sp>
      <p:grpSp>
        <p:nvGrpSpPr>
          <p:cNvPr id="481" name="그룹 480"/>
          <p:cNvGrpSpPr/>
          <p:nvPr/>
        </p:nvGrpSpPr>
        <p:grpSpPr>
          <a:xfrm>
            <a:off x="8214228" y="1552774"/>
            <a:ext cx="252000" cy="252000"/>
            <a:chOff x="3882068" y="5138854"/>
            <a:chExt cx="252000" cy="252000"/>
          </a:xfrm>
        </p:grpSpPr>
        <p:sp>
          <p:nvSpPr>
            <p:cNvPr id="482" name="타원 481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483" name="직선 연결선 482"/>
            <p:cNvCxnSpPr>
              <a:stCxn id="482" idx="2"/>
              <a:endCxn id="482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 483"/>
            <p:cNvCxnSpPr>
              <a:endCxn id="482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3" name="직선 화살표 연결선 492"/>
          <p:cNvCxnSpPr>
            <a:stCxn id="480" idx="1"/>
            <a:endCxn id="482" idx="2"/>
          </p:cNvCxnSpPr>
          <p:nvPr/>
        </p:nvCxnSpPr>
        <p:spPr>
          <a:xfrm>
            <a:off x="8021716" y="1672894"/>
            <a:ext cx="192512" cy="5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정육면체 498"/>
          <p:cNvSpPr/>
          <p:nvPr/>
        </p:nvSpPr>
        <p:spPr>
          <a:xfrm>
            <a:off x="10319572" y="121996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0" name="정육면체 499"/>
          <p:cNvSpPr/>
          <p:nvPr/>
        </p:nvSpPr>
        <p:spPr>
          <a:xfrm>
            <a:off x="10731287" y="389114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1" name="직선 화살표 연결선 500"/>
          <p:cNvCxnSpPr>
            <a:stCxn id="500" idx="4"/>
          </p:cNvCxnSpPr>
          <p:nvPr/>
        </p:nvCxnSpPr>
        <p:spPr>
          <a:xfrm>
            <a:off x="10902488" y="704879"/>
            <a:ext cx="24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2" name="TextBox 501"/>
              <p:cNvSpPr txBox="1"/>
              <p:nvPr/>
            </p:nvSpPr>
            <p:spPr>
              <a:xfrm>
                <a:off x="11153031" y="370726"/>
                <a:ext cx="9088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02" name="TextBox 5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031" y="370726"/>
                <a:ext cx="908839" cy="553998"/>
              </a:xfrm>
              <a:prstGeom prst="rect">
                <a:avLst/>
              </a:prstGeom>
              <a:blipFill>
                <a:blip r:embed="rId8"/>
                <a:stretch>
                  <a:fillRect l="-8725" r="-4698" b="-18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3" name="그룹 502"/>
          <p:cNvGrpSpPr/>
          <p:nvPr/>
        </p:nvGrpSpPr>
        <p:grpSpPr>
          <a:xfrm>
            <a:off x="10925674" y="729371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4" name="TextBox 503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505" name="TextBox 504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cxnSp>
        <p:nvCxnSpPr>
          <p:cNvPr id="517" name="직선 화살표 연결선 516"/>
          <p:cNvCxnSpPr/>
          <p:nvPr/>
        </p:nvCxnSpPr>
        <p:spPr>
          <a:xfrm flipV="1">
            <a:off x="4583348" y="1597974"/>
            <a:ext cx="432000" cy="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정육면체 533"/>
          <p:cNvSpPr/>
          <p:nvPr/>
        </p:nvSpPr>
        <p:spPr>
          <a:xfrm>
            <a:off x="6110603" y="1384806"/>
            <a:ext cx="1122154" cy="891140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5" name="TextBox 534"/>
          <p:cNvSpPr txBox="1"/>
          <p:nvPr/>
        </p:nvSpPr>
        <p:spPr>
          <a:xfrm>
            <a:off x="6687426" y="1568806"/>
            <a:ext cx="4571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grpSp>
        <p:nvGrpSpPr>
          <p:cNvPr id="536" name="그룹 535"/>
          <p:cNvGrpSpPr/>
          <p:nvPr/>
        </p:nvGrpSpPr>
        <p:grpSpPr>
          <a:xfrm>
            <a:off x="6237302" y="1914781"/>
            <a:ext cx="252000" cy="252000"/>
            <a:chOff x="4052615" y="5913667"/>
            <a:chExt cx="252000" cy="252000"/>
          </a:xfrm>
        </p:grpSpPr>
        <p:sp>
          <p:nvSpPr>
            <p:cNvPr id="537" name="타원 536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538" name="구부러진 연결선 537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9" name="타원 538"/>
          <p:cNvSpPr/>
          <p:nvPr/>
        </p:nvSpPr>
        <p:spPr>
          <a:xfrm>
            <a:off x="6631466" y="1912844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540" name="그룹 539"/>
          <p:cNvGrpSpPr/>
          <p:nvPr/>
        </p:nvGrpSpPr>
        <p:grpSpPr>
          <a:xfrm>
            <a:off x="6805202" y="1533214"/>
            <a:ext cx="252000" cy="252000"/>
            <a:chOff x="5166205" y="1490542"/>
            <a:chExt cx="252000" cy="252000"/>
          </a:xfrm>
        </p:grpSpPr>
        <p:sp>
          <p:nvSpPr>
            <p:cNvPr id="541" name="타원 540"/>
            <p:cNvSpPr/>
            <p:nvPr/>
          </p:nvSpPr>
          <p:spPr>
            <a:xfrm>
              <a:off x="5166205" y="1490542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542" name="직선 연결선 541"/>
            <p:cNvCxnSpPr>
              <a:stCxn id="541" idx="2"/>
              <a:endCxn id="541" idx="6"/>
            </p:cNvCxnSpPr>
            <p:nvPr/>
          </p:nvCxnSpPr>
          <p:spPr>
            <a:xfrm>
              <a:off x="5166205" y="1616542"/>
              <a:ext cx="252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직선 연결선 542"/>
            <p:cNvCxnSpPr>
              <a:stCxn id="541" idx="0"/>
              <a:endCxn id="541" idx="4"/>
            </p:cNvCxnSpPr>
            <p:nvPr/>
          </p:nvCxnSpPr>
          <p:spPr>
            <a:xfrm>
              <a:off x="5292205" y="1490542"/>
              <a:ext cx="0" cy="252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4" name="직선 화살표 연결선 543"/>
          <p:cNvCxnSpPr>
            <a:stCxn id="460" idx="6"/>
            <a:endCxn id="541" idx="2"/>
          </p:cNvCxnSpPr>
          <p:nvPr/>
        </p:nvCxnSpPr>
        <p:spPr>
          <a:xfrm>
            <a:off x="6026192" y="1645836"/>
            <a:ext cx="779010" cy="13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화살표 연결선 544"/>
          <p:cNvCxnSpPr>
            <a:stCxn id="537" idx="6"/>
            <a:endCxn id="539" idx="2"/>
          </p:cNvCxnSpPr>
          <p:nvPr/>
        </p:nvCxnSpPr>
        <p:spPr>
          <a:xfrm flipV="1">
            <a:off x="6489302" y="2038844"/>
            <a:ext cx="142164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직선 화살표 연결선 545"/>
          <p:cNvCxnSpPr>
            <a:stCxn id="539" idx="7"/>
            <a:endCxn id="541" idx="4"/>
          </p:cNvCxnSpPr>
          <p:nvPr/>
        </p:nvCxnSpPr>
        <p:spPr>
          <a:xfrm flipV="1">
            <a:off x="6846561" y="1785214"/>
            <a:ext cx="84641" cy="1645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화살표 연결선 546"/>
          <p:cNvCxnSpPr>
            <a:endCxn id="537" idx="1"/>
          </p:cNvCxnSpPr>
          <p:nvPr/>
        </p:nvCxnSpPr>
        <p:spPr>
          <a:xfrm>
            <a:off x="6110603" y="1648127"/>
            <a:ext cx="163604" cy="3035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직선 화살표 연결선 547"/>
          <p:cNvCxnSpPr>
            <a:endCxn id="539" idx="1"/>
          </p:cNvCxnSpPr>
          <p:nvPr/>
        </p:nvCxnSpPr>
        <p:spPr>
          <a:xfrm>
            <a:off x="6489302" y="1658934"/>
            <a:ext cx="179069" cy="2908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화살표 연결선 517"/>
          <p:cNvCxnSpPr/>
          <p:nvPr/>
        </p:nvCxnSpPr>
        <p:spPr>
          <a:xfrm flipV="1">
            <a:off x="7003460" y="1658934"/>
            <a:ext cx="432000" cy="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정육면체 549"/>
          <p:cNvSpPr/>
          <p:nvPr/>
        </p:nvSpPr>
        <p:spPr>
          <a:xfrm>
            <a:off x="8524536" y="1410246"/>
            <a:ext cx="1122154" cy="891140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1" name="TextBox 550"/>
          <p:cNvSpPr txBox="1"/>
          <p:nvPr/>
        </p:nvSpPr>
        <p:spPr>
          <a:xfrm>
            <a:off x="9101359" y="1594246"/>
            <a:ext cx="4571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grpSp>
        <p:nvGrpSpPr>
          <p:cNvPr id="552" name="그룹 551"/>
          <p:cNvGrpSpPr/>
          <p:nvPr/>
        </p:nvGrpSpPr>
        <p:grpSpPr>
          <a:xfrm>
            <a:off x="8651235" y="1940221"/>
            <a:ext cx="252000" cy="252000"/>
            <a:chOff x="4052615" y="5913667"/>
            <a:chExt cx="252000" cy="252000"/>
          </a:xfrm>
        </p:grpSpPr>
        <p:sp>
          <p:nvSpPr>
            <p:cNvPr id="553" name="타원 552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5" name="타원 554"/>
          <p:cNvSpPr/>
          <p:nvPr/>
        </p:nvSpPr>
        <p:spPr>
          <a:xfrm>
            <a:off x="9045399" y="1938284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556" name="그룹 555"/>
          <p:cNvGrpSpPr/>
          <p:nvPr/>
        </p:nvGrpSpPr>
        <p:grpSpPr>
          <a:xfrm>
            <a:off x="9219135" y="1558654"/>
            <a:ext cx="252000" cy="252000"/>
            <a:chOff x="5166205" y="1490542"/>
            <a:chExt cx="252000" cy="252000"/>
          </a:xfrm>
        </p:grpSpPr>
        <p:sp>
          <p:nvSpPr>
            <p:cNvPr id="557" name="타원 556"/>
            <p:cNvSpPr/>
            <p:nvPr/>
          </p:nvSpPr>
          <p:spPr>
            <a:xfrm>
              <a:off x="5166205" y="1490542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558" name="직선 연결선 557"/>
            <p:cNvCxnSpPr>
              <a:stCxn id="557" idx="2"/>
              <a:endCxn id="557" idx="6"/>
            </p:cNvCxnSpPr>
            <p:nvPr/>
          </p:nvCxnSpPr>
          <p:spPr>
            <a:xfrm>
              <a:off x="5166205" y="1616542"/>
              <a:ext cx="252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직선 연결선 558"/>
            <p:cNvCxnSpPr>
              <a:stCxn id="557" idx="0"/>
              <a:endCxn id="557" idx="4"/>
            </p:cNvCxnSpPr>
            <p:nvPr/>
          </p:nvCxnSpPr>
          <p:spPr>
            <a:xfrm>
              <a:off x="5292205" y="1490542"/>
              <a:ext cx="0" cy="252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0" name="직선 화살표 연결선 559"/>
          <p:cNvCxnSpPr>
            <a:endCxn id="557" idx="2"/>
          </p:cNvCxnSpPr>
          <p:nvPr/>
        </p:nvCxnSpPr>
        <p:spPr>
          <a:xfrm>
            <a:off x="8475065" y="1678278"/>
            <a:ext cx="744070" cy="6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직선 화살표 연결선 560"/>
          <p:cNvCxnSpPr>
            <a:stCxn id="553" idx="6"/>
            <a:endCxn id="555" idx="2"/>
          </p:cNvCxnSpPr>
          <p:nvPr/>
        </p:nvCxnSpPr>
        <p:spPr>
          <a:xfrm flipV="1">
            <a:off x="8903235" y="2064284"/>
            <a:ext cx="142164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직선 화살표 연결선 561"/>
          <p:cNvCxnSpPr>
            <a:stCxn id="555" idx="7"/>
            <a:endCxn id="557" idx="4"/>
          </p:cNvCxnSpPr>
          <p:nvPr/>
        </p:nvCxnSpPr>
        <p:spPr>
          <a:xfrm flipV="1">
            <a:off x="9260494" y="1810654"/>
            <a:ext cx="84641" cy="1645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/>
          <p:cNvCxnSpPr>
            <a:endCxn id="553" idx="1"/>
          </p:cNvCxnSpPr>
          <p:nvPr/>
        </p:nvCxnSpPr>
        <p:spPr>
          <a:xfrm>
            <a:off x="8524536" y="1673567"/>
            <a:ext cx="163604" cy="3035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화살표 연결선 563"/>
          <p:cNvCxnSpPr>
            <a:endCxn id="555" idx="1"/>
          </p:cNvCxnSpPr>
          <p:nvPr/>
        </p:nvCxnSpPr>
        <p:spPr>
          <a:xfrm>
            <a:off x="8903235" y="1684374"/>
            <a:ext cx="179069" cy="2908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/>
          <p:cNvCxnSpPr>
            <a:stCxn id="490" idx="6"/>
            <a:endCxn id="246" idx="2"/>
          </p:cNvCxnSpPr>
          <p:nvPr/>
        </p:nvCxnSpPr>
        <p:spPr>
          <a:xfrm>
            <a:off x="9462298" y="1706170"/>
            <a:ext cx="884706" cy="883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직선 화살표 연결선 509"/>
          <p:cNvCxnSpPr>
            <a:stCxn id="490" idx="6"/>
            <a:endCxn id="499" idx="2"/>
          </p:cNvCxnSpPr>
          <p:nvPr/>
        </p:nvCxnSpPr>
        <p:spPr>
          <a:xfrm flipV="1">
            <a:off x="9462298" y="707761"/>
            <a:ext cx="857274" cy="998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1" name="TextBox 520"/>
              <p:cNvSpPr txBox="1"/>
              <p:nvPr/>
            </p:nvSpPr>
            <p:spPr>
              <a:xfrm>
                <a:off x="3249533" y="1019956"/>
                <a:ext cx="1807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latin typeface="Constantia" panose="02030602050306030303" pitchFamily="18" charset="0"/>
                  </a:rPr>
                  <a:t>[1024x2,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ko-KR" sz="1600" b="1" dirty="0" smtClean="0">
                    <a:latin typeface="Constantia" panose="02030602050306030303" pitchFamily="18" charset="0"/>
                  </a:rPr>
                  <a:t>]</a:t>
                </a:r>
                <a:endParaRPr lang="ko-KR" altLang="en-US" sz="1600" b="1" dirty="0"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521" name="TextBox 5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533" y="1019956"/>
                <a:ext cx="1807976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7" name="TextBox 566"/>
              <p:cNvSpPr txBox="1"/>
              <p:nvPr/>
            </p:nvSpPr>
            <p:spPr>
              <a:xfrm>
                <a:off x="5730526" y="1074820"/>
                <a:ext cx="1807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latin typeface="Constantia" panose="02030602050306030303" pitchFamily="18" charset="0"/>
                  </a:rPr>
                  <a:t>[512x2,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ko-KR" sz="1600" b="1" dirty="0" smtClean="0">
                    <a:latin typeface="Constantia" panose="02030602050306030303" pitchFamily="18" charset="0"/>
                  </a:rPr>
                  <a:t>]</a:t>
                </a:r>
                <a:endParaRPr lang="ko-KR" altLang="en-US" sz="1600" b="1" dirty="0"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567" name="TextBox 5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26" y="1074820"/>
                <a:ext cx="1807976" cy="338554"/>
              </a:xfrm>
              <a:prstGeom prst="rect">
                <a:avLst/>
              </a:prstGeom>
              <a:blipFill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8" name="TextBox 567"/>
              <p:cNvSpPr txBox="1"/>
              <p:nvPr/>
            </p:nvSpPr>
            <p:spPr>
              <a:xfrm>
                <a:off x="8122008" y="1108664"/>
                <a:ext cx="1807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latin typeface="Constantia" panose="02030602050306030303" pitchFamily="18" charset="0"/>
                  </a:rPr>
                  <a:t>[256x2,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ko-KR" sz="1600" b="1" dirty="0" smtClean="0">
                    <a:latin typeface="Constantia" panose="02030602050306030303" pitchFamily="18" charset="0"/>
                  </a:rPr>
                  <a:t>]</a:t>
                </a:r>
                <a:endParaRPr lang="ko-KR" altLang="en-US" sz="1600" b="1" dirty="0"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568" name="TextBox 5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08" y="1108664"/>
                <a:ext cx="1807976" cy="338554"/>
              </a:xfrm>
              <a:prstGeom prst="rect">
                <a:avLst/>
              </a:prstGeom>
              <a:blipFill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" name="TextBox 521"/>
          <p:cNvSpPr txBox="1"/>
          <p:nvPr/>
        </p:nvSpPr>
        <p:spPr>
          <a:xfrm>
            <a:off x="9692392" y="1697198"/>
            <a:ext cx="1558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nstantia" panose="02030602050306030303" pitchFamily="18" charset="0"/>
              </a:rPr>
              <a:t>1024</a:t>
            </a:r>
            <a:endParaRPr lang="ko-KR" altLang="en-US" sz="1600" b="1" dirty="0">
              <a:latin typeface="Constantia" panose="02030602050306030303" pitchFamily="18" charset="0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0119112" y="1977614"/>
            <a:ext cx="1558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nstantia" panose="02030602050306030303" pitchFamily="18" charset="0"/>
              </a:rPr>
              <a:t>2</a:t>
            </a:r>
            <a:endParaRPr lang="ko-KR" altLang="en-US" sz="1600" b="1" dirty="0">
              <a:latin typeface="Constantia" panose="02030602050306030303" pitchFamily="18" charset="0"/>
            </a:endParaRPr>
          </a:p>
        </p:txBody>
      </p:sp>
      <p:cxnSp>
        <p:nvCxnSpPr>
          <p:cNvPr id="571" name="직선 화살표 연결선 570"/>
          <p:cNvCxnSpPr>
            <a:stCxn id="499" idx="4"/>
            <a:endCxn id="500" idx="2"/>
          </p:cNvCxnSpPr>
          <p:nvPr/>
        </p:nvCxnSpPr>
        <p:spPr>
          <a:xfrm flipV="1">
            <a:off x="10490773" y="704879"/>
            <a:ext cx="240514" cy="2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화살표 연결선 573"/>
          <p:cNvCxnSpPr>
            <a:stCxn id="246" idx="4"/>
            <a:endCxn id="247" idx="2"/>
          </p:cNvCxnSpPr>
          <p:nvPr/>
        </p:nvCxnSpPr>
        <p:spPr>
          <a:xfrm flipV="1">
            <a:off x="10518205" y="2586592"/>
            <a:ext cx="240514" cy="2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102</Words>
  <Application>Microsoft Office PowerPoint</Application>
  <PresentationFormat>와이드스크린</PresentationFormat>
  <Paragraphs>87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Cambria Math</vt:lpstr>
      <vt:lpstr>Constantia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13</cp:revision>
  <dcterms:created xsi:type="dcterms:W3CDTF">2019-02-13T10:26:07Z</dcterms:created>
  <dcterms:modified xsi:type="dcterms:W3CDTF">2019-02-17T06:46:22Z</dcterms:modified>
</cp:coreProperties>
</file>