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ADE"/>
    <a:srgbClr val="F5C948"/>
    <a:srgbClr val="AE78D6"/>
    <a:srgbClr val="DE4D43"/>
    <a:srgbClr val="89F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9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4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4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1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69A89-FEE0-48EB-98A1-4EBF025DE6F6}" type="datetimeFigureOut">
              <a:rPr lang="ko-KR" altLang="en-US" smtClean="0"/>
              <a:t>2018-09-02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85D6-D440-47F1-BC59-F48E2F7AEC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82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022312" y="2767980"/>
            <a:ext cx="2546481" cy="1432394"/>
            <a:chOff x="3103647" y="2567007"/>
            <a:chExt cx="2546481" cy="1432394"/>
          </a:xfrm>
        </p:grpSpPr>
        <p:pic>
          <p:nvPicPr>
            <p:cNvPr id="26" name="Picture 2" descr="../../_images/pioneer3d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647" y="2567007"/>
              <a:ext cx="2546481" cy="143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62" y="2991285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순서도: 데이터 3"/>
          <p:cNvSpPr/>
          <p:nvPr/>
        </p:nvSpPr>
        <p:spPr>
          <a:xfrm>
            <a:off x="460587" y="2140059"/>
            <a:ext cx="11266685" cy="3874336"/>
          </a:xfrm>
          <a:prstGeom prst="flowChartInputOutpu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207462" y="2140059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195433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2701211" y="2140057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448086" y="2140055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4210852" y="2140053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495772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570460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6451476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198351" y="2140052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7945225" y="2140048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8692100" y="2140050"/>
            <a:ext cx="2256515" cy="387433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041737" y="337662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1294862" y="469550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620626" y="4036062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873752" y="5354943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2359556" y="2751399"/>
            <a:ext cx="8922770" cy="1388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" y="5284918"/>
            <a:ext cx="909545" cy="909545"/>
          </a:xfrm>
          <a:prstGeom prst="rect">
            <a:avLst/>
          </a:prstGeom>
        </p:spPr>
      </p:pic>
      <p:pic>
        <p:nvPicPr>
          <p:cNvPr id="1028" name="Picture 4" descr="http://www.geoiotworld.com/17/images/pozyx_tag_final_render_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6" b="100000" l="0" r="99180">
                        <a14:foregroundMark x1="23279" y1="59586" x2="23279" y2="59586"/>
                        <a14:foregroundMark x1="65246" y1="58483" x2="65246" y2="58483"/>
                        <a14:foregroundMark x1="34098" y1="9793" x2="34098" y2="9793"/>
                        <a14:foregroundMark x1="39180" y1="7310" x2="39180" y2="7310"/>
                        <a14:foregroundMark x1="38033" y1="4138" x2="38033" y2="4138"/>
                        <a14:foregroundMark x1="33115" y1="4276" x2="33115" y2="4276"/>
                        <a14:foregroundMark x1="32459" y1="4138" x2="32459" y2="4138"/>
                        <a14:foregroundMark x1="45410" y1="4138" x2="45410" y2="4138"/>
                        <a14:foregroundMark x1="45738" y1="5379" x2="45738" y2="5379"/>
                        <a14:foregroundMark x1="45738" y1="6207" x2="45738" y2="6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1" y="5025950"/>
            <a:ext cx="217890" cy="25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그룹 42"/>
          <p:cNvGrpSpPr/>
          <p:nvPr/>
        </p:nvGrpSpPr>
        <p:grpSpPr>
          <a:xfrm>
            <a:off x="2267086" y="1142849"/>
            <a:ext cx="909545" cy="1168513"/>
            <a:chOff x="13761" y="5025950"/>
            <a:chExt cx="909545" cy="116851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4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1224825" y="1164645"/>
            <a:ext cx="909545" cy="1168513"/>
            <a:chOff x="13761" y="5025950"/>
            <a:chExt cx="909545" cy="1168513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2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그룹 53"/>
          <p:cNvGrpSpPr/>
          <p:nvPr/>
        </p:nvGrpSpPr>
        <p:grpSpPr>
          <a:xfrm>
            <a:off x="9000092" y="5025950"/>
            <a:ext cx="909545" cy="1168513"/>
            <a:chOff x="13761" y="5025950"/>
            <a:chExt cx="909545" cy="1168513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1" y="5284918"/>
              <a:ext cx="909545" cy="909545"/>
            </a:xfrm>
            <a:prstGeom prst="rect">
              <a:avLst/>
            </a:prstGeom>
          </p:spPr>
        </p:pic>
        <p:pic>
          <p:nvPicPr>
            <p:cNvPr id="56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41" y="5025950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직선 연결선 7"/>
          <p:cNvCxnSpPr/>
          <p:nvPr/>
        </p:nvCxnSpPr>
        <p:spPr>
          <a:xfrm flipH="1">
            <a:off x="460587" y="3291840"/>
            <a:ext cx="3918373" cy="227584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2701211" y="1666240"/>
            <a:ext cx="1677749" cy="163576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4378960" y="1696720"/>
            <a:ext cx="7348312" cy="159512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78960" y="3302000"/>
            <a:ext cx="5075906" cy="2265680"/>
          </a:xfrm>
          <a:prstGeom prst="line">
            <a:avLst/>
          </a:prstGeom>
          <a:ln w="25400">
            <a:solidFill>
              <a:srgbClr val="DE4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4150569" y="3025840"/>
            <a:ext cx="2546481" cy="1432394"/>
            <a:chOff x="3174866" y="2558371"/>
            <a:chExt cx="2546481" cy="1432394"/>
          </a:xfrm>
        </p:grpSpPr>
        <p:pic>
          <p:nvPicPr>
            <p:cNvPr id="63" name="Picture 2" descr="../../_images/pioneer3d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866" y="2558371"/>
              <a:ext cx="2546481" cy="143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62" y="2991285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직선 연결선 23"/>
          <p:cNvCxnSpPr>
            <a:endCxn id="64" idx="3"/>
          </p:cNvCxnSpPr>
          <p:nvPr/>
        </p:nvCxnSpPr>
        <p:spPr>
          <a:xfrm flipV="1">
            <a:off x="461814" y="3588238"/>
            <a:ext cx="5070941" cy="1945666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4" idx="3"/>
          </p:cNvCxnSpPr>
          <p:nvPr/>
        </p:nvCxnSpPr>
        <p:spPr>
          <a:xfrm flipH="1" flipV="1">
            <a:off x="2701211" y="1693335"/>
            <a:ext cx="2831544" cy="1894903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4" idx="3"/>
          </p:cNvCxnSpPr>
          <p:nvPr/>
        </p:nvCxnSpPr>
        <p:spPr>
          <a:xfrm flipV="1">
            <a:off x="5532755" y="1696720"/>
            <a:ext cx="6138895" cy="1891518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4" idx="3"/>
          </p:cNvCxnSpPr>
          <p:nvPr/>
        </p:nvCxnSpPr>
        <p:spPr>
          <a:xfrm>
            <a:off x="5532755" y="3588238"/>
            <a:ext cx="3914162" cy="1989602"/>
          </a:xfrm>
          <a:prstGeom prst="line">
            <a:avLst/>
          </a:prstGeom>
          <a:ln w="25400">
            <a:solidFill>
              <a:srgbClr val="F5C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906969" y="3731877"/>
            <a:ext cx="2546481" cy="1432394"/>
            <a:chOff x="3103647" y="2567007"/>
            <a:chExt cx="2546481" cy="1432394"/>
          </a:xfrm>
        </p:grpSpPr>
        <p:pic>
          <p:nvPicPr>
            <p:cNvPr id="66" name="Picture 2" descr="../../_images/pioneer3dx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3647" y="2567007"/>
              <a:ext cx="2546481" cy="1432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4" descr="http://www.geoiotworld.com/17/images/pozyx_tag_final_render_7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76" b="100000" l="0" r="99180">
                          <a14:foregroundMark x1="23279" y1="59586" x2="23279" y2="59586"/>
                          <a14:foregroundMark x1="65246" y1="58483" x2="65246" y2="58483"/>
                          <a14:foregroundMark x1="34098" y1="9793" x2="34098" y2="9793"/>
                          <a14:foregroundMark x1="39180" y1="7310" x2="39180" y2="7310"/>
                          <a14:foregroundMark x1="38033" y1="4138" x2="38033" y2="4138"/>
                          <a14:foregroundMark x1="33115" y1="4276" x2="33115" y2="4276"/>
                          <a14:foregroundMark x1="32459" y1="4138" x2="32459" y2="4138"/>
                          <a14:foregroundMark x1="45410" y1="4138" x2="45410" y2="4138"/>
                          <a14:foregroundMark x1="45738" y1="5379" x2="45738" y2="5379"/>
                          <a14:foregroundMark x1="45738" y1="6207" x2="45738" y2="6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62" y="2991285"/>
              <a:ext cx="217890" cy="258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0" name="직선 연결선 79"/>
          <p:cNvCxnSpPr>
            <a:endCxn id="67" idx="3"/>
          </p:cNvCxnSpPr>
          <p:nvPr/>
        </p:nvCxnSpPr>
        <p:spPr>
          <a:xfrm flipV="1">
            <a:off x="460586" y="4285639"/>
            <a:ext cx="6899788" cy="1282041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67" idx="3"/>
          </p:cNvCxnSpPr>
          <p:nvPr/>
        </p:nvCxnSpPr>
        <p:spPr>
          <a:xfrm flipH="1" flipV="1">
            <a:off x="2701211" y="1690635"/>
            <a:ext cx="4659163" cy="2595004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7" idx="3"/>
          </p:cNvCxnSpPr>
          <p:nvPr/>
        </p:nvCxnSpPr>
        <p:spPr>
          <a:xfrm flipV="1">
            <a:off x="7360374" y="1714846"/>
            <a:ext cx="4311276" cy="2570793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360374" y="4289024"/>
            <a:ext cx="2094490" cy="1277534"/>
          </a:xfrm>
          <a:prstGeom prst="line">
            <a:avLst/>
          </a:prstGeom>
          <a:ln w="25400">
            <a:solidFill>
              <a:srgbClr val="253A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>
            <a:off x="5786237" y="3216250"/>
            <a:ext cx="1109867" cy="1351322"/>
            <a:chOff x="5809097" y="3376270"/>
            <a:chExt cx="1109867" cy="1351322"/>
          </a:xfrm>
        </p:grpSpPr>
        <p:sp>
          <p:nvSpPr>
            <p:cNvPr id="87" name="TextBox 86"/>
            <p:cNvSpPr txBox="1"/>
            <p:nvPr/>
          </p:nvSpPr>
          <p:spPr>
            <a:xfrm>
              <a:off x="5809097" y="3376270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022457" y="3452470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213081" y="3527263"/>
              <a:ext cx="7058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2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9339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/>
              <p:cNvSpPr/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68" y="5041752"/>
                <a:ext cx="1728000" cy="17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화살표 15"/>
          <p:cNvSpPr/>
          <p:nvPr/>
        </p:nvSpPr>
        <p:spPr>
          <a:xfrm rot="16200000">
            <a:off x="1352969" y="4306745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solidFill>
                <a:srgbClr val="AE78D6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ko-KR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88248"/>
                <a:ext cx="1728000" cy="17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7080987" y="5041752"/>
            <a:ext cx="1407558" cy="1200331"/>
            <a:chOff x="6980716" y="2620608"/>
            <a:chExt cx="1407558" cy="1200331"/>
          </a:xfrm>
        </p:grpSpPr>
        <p:sp>
          <p:nvSpPr>
            <p:cNvPr id="27" name="TextBox 26"/>
            <p:cNvSpPr txBox="1"/>
            <p:nvPr/>
          </p:nvSpPr>
          <p:spPr>
            <a:xfrm>
              <a:off x="6980716" y="2620610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00095" y="2620609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14894" y="2620608"/>
              <a:ext cx="373380" cy="1200329"/>
            </a:xfrm>
            <a:prstGeom prst="rect">
              <a:avLst/>
            </a:prstGeom>
            <a:noFill/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dirty="0" smtClean="0"/>
                <a:t>.</a:t>
              </a:r>
              <a:endParaRPr lang="ko-KR" altLang="en-US" sz="7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/>
              <p:cNvSpPr/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solidFill>
                <a:srgbClr val="F5C948"/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타원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74" y="5041752"/>
                <a:ext cx="1728000" cy="17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오른쪽 화살표 37"/>
          <p:cNvSpPr/>
          <p:nvPr/>
        </p:nvSpPr>
        <p:spPr>
          <a:xfrm rot="16200000">
            <a:off x="4761448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타원 38"/>
              <p:cNvSpPr/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solidFill>
                <a:srgbClr val="253ADE">
                  <a:alpha val="68000"/>
                </a:srgbClr>
              </a:solid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4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타원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158" y="5041752"/>
                <a:ext cx="1728000" cy="17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오른쪽 화살표 39"/>
          <p:cNvSpPr/>
          <p:nvPr/>
        </p:nvSpPr>
        <p:spPr>
          <a:xfrm rot="16200000">
            <a:off x="9898630" y="4306746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6200000">
            <a:off x="9898630" y="2205812"/>
            <a:ext cx="900000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76673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118480" y="2940818"/>
            <a:ext cx="2469551" cy="976364"/>
          </a:xfrm>
          <a:prstGeom prst="roundRect">
            <a:avLst/>
          </a:prstGeom>
          <a:solidFill>
            <a:srgbClr val="89FB68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 smtClean="0">
                <a:solidFill>
                  <a:schemeClr val="tx1"/>
                </a:solidFill>
              </a:rPr>
              <a:t>LSTM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49" name="오른쪽 화살표 48"/>
          <p:cNvSpPr/>
          <p:nvPr/>
        </p:nvSpPr>
        <p:spPr>
          <a:xfrm>
            <a:off x="6527459" y="3256279"/>
            <a:ext cx="2508476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062944" y="3256279"/>
            <a:ext cx="913729" cy="345442"/>
          </a:xfrm>
          <a:prstGeom prst="rightArrow">
            <a:avLst>
              <a:gd name="adj1" fmla="val 50000"/>
              <a:gd name="adj2" fmla="val 70389"/>
            </a:avLst>
          </a:prstGeom>
          <a:solidFill>
            <a:schemeClr val="tx1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13</cp:revision>
  <dcterms:created xsi:type="dcterms:W3CDTF">2018-08-14T08:15:45Z</dcterms:created>
  <dcterms:modified xsi:type="dcterms:W3CDTF">2018-09-02T14:50:26Z</dcterms:modified>
</cp:coreProperties>
</file>