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7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7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3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261E-6B2A-4449-9A45-90D0F12F1FCE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/>
              <p:cNvSpPr/>
              <p:nvPr/>
            </p:nvSpPr>
            <p:spPr>
              <a:xfrm>
                <a:off x="2471915" y="5760000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915" y="5760000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9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7165168" y="5777445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68" y="5777445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10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4904878" y="5760000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78" y="576000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523460" y="545874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60" y="54587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1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7165168" y="545874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168" y="545874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1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/>
              <p:cNvSpPr/>
              <p:nvPr/>
            </p:nvSpPr>
            <p:spPr>
              <a:xfrm>
                <a:off x="4789062" y="545874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62" y="545874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-162391" y="1829271"/>
            <a:ext cx="2149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r>
              <a:rPr lang="en-US" altLang="ko-K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2163" y="4172168"/>
            <a:ext cx="1868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altLang="ko-K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814" y="5843001"/>
            <a:ext cx="1462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6119" y="472273"/>
            <a:ext cx="1896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95255" y="3469171"/>
            <a:ext cx="724035" cy="54000"/>
            <a:chOff x="3415862" y="5665076"/>
            <a:chExt cx="965380" cy="72000"/>
          </a:xfrm>
        </p:grpSpPr>
        <p:sp>
          <p:nvSpPr>
            <p:cNvPr id="15" name="타원 14"/>
            <p:cNvSpPr/>
            <p:nvPr/>
          </p:nvSpPr>
          <p:spPr>
            <a:xfrm>
              <a:off x="341586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86255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30924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347569" y="3475664"/>
            <a:ext cx="724035" cy="54000"/>
            <a:chOff x="3415862" y="5665076"/>
            <a:chExt cx="965380" cy="72000"/>
          </a:xfrm>
        </p:grpSpPr>
        <p:sp>
          <p:nvSpPr>
            <p:cNvPr id="19" name="타원 18"/>
            <p:cNvSpPr/>
            <p:nvPr/>
          </p:nvSpPr>
          <p:spPr>
            <a:xfrm>
              <a:off x="341586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86255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30924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1941789" y="1388275"/>
                <a:ext cx="975395" cy="56162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89" y="1388275"/>
                <a:ext cx="975395" cy="561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3503949" y="1176656"/>
                <a:ext cx="975395" cy="63632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9" y="1176656"/>
                <a:ext cx="975395" cy="6363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4417155" y="1405946"/>
                <a:ext cx="675634" cy="54412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5" y="1405946"/>
                <a:ext cx="675634" cy="5441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6628972" y="1448210"/>
                <a:ext cx="975395" cy="56175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2" y="1448210"/>
                <a:ext cx="975395" cy="5617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5788839" y="1170460"/>
                <a:ext cx="664413" cy="62741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39" y="1170460"/>
                <a:ext cx="664413" cy="6274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8194694" y="1177884"/>
                <a:ext cx="975395" cy="63645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94" y="1177884"/>
                <a:ext cx="975395" cy="6364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32" idx="2"/>
          </p:cNvCxnSpPr>
          <p:nvPr/>
        </p:nvCxnSpPr>
        <p:spPr>
          <a:xfrm>
            <a:off x="2799439" y="5121812"/>
            <a:ext cx="0" cy="6768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30" idx="0"/>
          </p:cNvCxnSpPr>
          <p:nvPr/>
        </p:nvCxnSpPr>
        <p:spPr>
          <a:xfrm>
            <a:off x="2799439" y="1411043"/>
            <a:ext cx="270" cy="67750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079709" y="2088547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2128507" y="2142386"/>
                <a:ext cx="1360517" cy="6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07" y="2142386"/>
                <a:ext cx="1360517" cy="6478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2079439" y="4401813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/>
              <p:cNvSpPr/>
              <p:nvPr/>
            </p:nvSpPr>
            <p:spPr>
              <a:xfrm>
                <a:off x="2114930" y="4424289"/>
                <a:ext cx="1374094" cy="647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30" y="4424289"/>
                <a:ext cx="1374094" cy="6478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원호 33"/>
          <p:cNvSpPr/>
          <p:nvPr/>
        </p:nvSpPr>
        <p:spPr>
          <a:xfrm rot="3374130">
            <a:off x="-573539" y="457623"/>
            <a:ext cx="4320000" cy="4320000"/>
          </a:xfrm>
          <a:prstGeom prst="arc">
            <a:avLst>
              <a:gd name="adj1" fmla="val 15677370"/>
              <a:gd name="adj2" fmla="val 0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9310002">
            <a:off x="1769376" y="2523510"/>
            <a:ext cx="4320000" cy="4320000"/>
          </a:xfrm>
          <a:prstGeom prst="arc">
            <a:avLst>
              <a:gd name="adj1" fmla="val 10411307"/>
              <a:gd name="adj2" fmla="val 1658665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40" idx="2"/>
          </p:cNvCxnSpPr>
          <p:nvPr/>
        </p:nvCxnSpPr>
        <p:spPr>
          <a:xfrm>
            <a:off x="5113833" y="5121812"/>
            <a:ext cx="0" cy="6768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8" idx="0"/>
          </p:cNvCxnSpPr>
          <p:nvPr/>
        </p:nvCxnSpPr>
        <p:spPr>
          <a:xfrm>
            <a:off x="5113833" y="1411043"/>
            <a:ext cx="270" cy="67750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394103" y="2088547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4442901" y="2142386"/>
                <a:ext cx="1360517" cy="6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01" y="2142386"/>
                <a:ext cx="1360517" cy="6478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4393833" y="4401813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4429324" y="4424289"/>
                <a:ext cx="1374094" cy="647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324" y="4424289"/>
                <a:ext cx="1374094" cy="647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원호 41"/>
          <p:cNvSpPr/>
          <p:nvPr/>
        </p:nvSpPr>
        <p:spPr>
          <a:xfrm rot="19310002">
            <a:off x="4083770" y="2523510"/>
            <a:ext cx="4320000" cy="4320000"/>
          </a:xfrm>
          <a:prstGeom prst="arc">
            <a:avLst>
              <a:gd name="adj1" fmla="val 10411307"/>
              <a:gd name="adj2" fmla="val 1658665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7" idx="2"/>
          </p:cNvCxnSpPr>
          <p:nvPr/>
        </p:nvCxnSpPr>
        <p:spPr>
          <a:xfrm>
            <a:off x="7492692" y="5125442"/>
            <a:ext cx="0" cy="6768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5" idx="0"/>
          </p:cNvCxnSpPr>
          <p:nvPr/>
        </p:nvCxnSpPr>
        <p:spPr>
          <a:xfrm>
            <a:off x="7492692" y="1414673"/>
            <a:ext cx="270" cy="67750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772962" y="2092177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6821760" y="2146016"/>
                <a:ext cx="1360517" cy="6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60" y="2146016"/>
                <a:ext cx="1360517" cy="647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/>
          <p:cNvSpPr/>
          <p:nvPr/>
        </p:nvSpPr>
        <p:spPr>
          <a:xfrm>
            <a:off x="6772692" y="4405443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/>
              <p:cNvSpPr/>
              <p:nvPr/>
            </p:nvSpPr>
            <p:spPr>
              <a:xfrm>
                <a:off x="6808183" y="4427919"/>
                <a:ext cx="1374094" cy="647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183" y="4427919"/>
                <a:ext cx="1374094" cy="6478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원호 48"/>
          <p:cNvSpPr/>
          <p:nvPr/>
        </p:nvSpPr>
        <p:spPr>
          <a:xfrm rot="19310002">
            <a:off x="6462629" y="2527140"/>
            <a:ext cx="4320000" cy="4320000"/>
          </a:xfrm>
          <a:prstGeom prst="arc">
            <a:avLst>
              <a:gd name="adj1" fmla="val 10411307"/>
              <a:gd name="adj2" fmla="val 1658665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호 49"/>
          <p:cNvSpPr/>
          <p:nvPr/>
        </p:nvSpPr>
        <p:spPr>
          <a:xfrm rot="3374130">
            <a:off x="1680736" y="453993"/>
            <a:ext cx="4320000" cy="4320000"/>
          </a:xfrm>
          <a:prstGeom prst="arc">
            <a:avLst>
              <a:gd name="adj1" fmla="val 15677370"/>
              <a:gd name="adj2" fmla="val 0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원호 50"/>
          <p:cNvSpPr/>
          <p:nvPr/>
        </p:nvSpPr>
        <p:spPr>
          <a:xfrm rot="3374130">
            <a:off x="4111121" y="438952"/>
            <a:ext cx="4320000" cy="4320000"/>
          </a:xfrm>
          <a:prstGeom prst="arc">
            <a:avLst>
              <a:gd name="adj1" fmla="val 15677370"/>
              <a:gd name="adj2" fmla="val 0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489024" y="2437429"/>
            <a:ext cx="90507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5833833" y="2437429"/>
            <a:ext cx="905079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212691" y="243742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539439" y="243742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5833833" y="4757989"/>
            <a:ext cx="9036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501274" y="4757989"/>
            <a:ext cx="8820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222169" y="475798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44407" y="475798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0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3</cp:revision>
  <dcterms:created xsi:type="dcterms:W3CDTF">2019-01-04T06:25:19Z</dcterms:created>
  <dcterms:modified xsi:type="dcterms:W3CDTF">2019-02-21T17:34:16Z</dcterms:modified>
</cp:coreProperties>
</file>