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F0000"/>
    <a:srgbClr val="3F50F3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325" y="85090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tantia" panose="02030602050306030303" pitchFamily="18" charset="0"/>
              </a:rPr>
              <a:t>Conventional method</a:t>
            </a:r>
            <a:endParaRPr lang="ko-KR" alt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51225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Constantia" panose="02030602050306030303" pitchFamily="18" charset="0"/>
              </a:rPr>
              <a:t>RONet</a:t>
            </a:r>
            <a:endParaRPr lang="ko-KR" altLang="en-US" sz="2800" dirty="0">
              <a:latin typeface="Constantia" panose="02030602050306030303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324" y="136016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3" y="186942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21" y="2887940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0025" y="85090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Calibration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0024" y="136016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0023" y="186942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0021" y="288794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3803827" y="2127887"/>
            <a:ext cx="1714770" cy="77992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Initial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State?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4971212" y="960315"/>
            <a:ext cx="1571870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 vector/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Covariance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Initialization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5853013" y="2141819"/>
            <a:ext cx="1229336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Outlier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Rejection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7322675" y="2148244"/>
            <a:ext cx="1231200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Prediction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838636" y="2153013"/>
            <a:ext cx="1334063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Correction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10371794" y="2131410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Position of robot/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Landmarks</a:t>
            </a:r>
          </a:p>
        </p:txBody>
      </p:sp>
      <p:cxnSp>
        <p:nvCxnSpPr>
          <p:cNvPr id="28" name="꺾인 연결선 27"/>
          <p:cNvCxnSpPr>
            <a:stCxn id="22" idx="0"/>
            <a:endCxn id="23" idx="1"/>
          </p:cNvCxnSpPr>
          <p:nvPr/>
        </p:nvCxnSpPr>
        <p:spPr>
          <a:xfrm rot="5400000" flipH="1" flipV="1">
            <a:off x="4423670" y="1580345"/>
            <a:ext cx="785084" cy="31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3" idx="3"/>
            <a:endCxn id="24" idx="0"/>
          </p:cNvCxnSpPr>
          <p:nvPr/>
        </p:nvCxnSpPr>
        <p:spPr>
          <a:xfrm flipH="1">
            <a:off x="6467681" y="1342803"/>
            <a:ext cx="75401" cy="799016"/>
          </a:xfrm>
          <a:prstGeom prst="bentConnector4">
            <a:avLst>
              <a:gd name="adj1" fmla="val -303179"/>
              <a:gd name="adj2" fmla="val 73935"/>
            </a:avLst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24" idx="1"/>
          </p:cNvCxnSpPr>
          <p:nvPr/>
        </p:nvCxnSpPr>
        <p:spPr>
          <a:xfrm>
            <a:off x="5518597" y="2517852"/>
            <a:ext cx="334416" cy="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3"/>
            <a:endCxn id="25" idx="1"/>
          </p:cNvCxnSpPr>
          <p:nvPr/>
        </p:nvCxnSpPr>
        <p:spPr>
          <a:xfrm>
            <a:off x="7082349" y="2524307"/>
            <a:ext cx="240326" cy="6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3"/>
            <a:endCxn id="26" idx="1"/>
          </p:cNvCxnSpPr>
          <p:nvPr/>
        </p:nvCxnSpPr>
        <p:spPr>
          <a:xfrm>
            <a:off x="8553875" y="2530732"/>
            <a:ext cx="284761" cy="4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3"/>
            <a:endCxn id="27" idx="1"/>
          </p:cNvCxnSpPr>
          <p:nvPr/>
        </p:nvCxnSpPr>
        <p:spPr>
          <a:xfrm>
            <a:off x="10172699" y="2535501"/>
            <a:ext cx="199095" cy="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72338" y="1565456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Y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2660" y="2148244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N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629048" y="657320"/>
            <a:ext cx="6632552" cy="2757573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59040" y="334639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Filtering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18" idx="3"/>
            <a:endCxn id="22" idx="1"/>
          </p:cNvCxnSpPr>
          <p:nvPr/>
        </p:nvCxnSpPr>
        <p:spPr>
          <a:xfrm>
            <a:off x="3280487" y="1055688"/>
            <a:ext cx="523340" cy="14621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1" idx="3"/>
            <a:endCxn id="22" idx="1"/>
          </p:cNvCxnSpPr>
          <p:nvPr/>
        </p:nvCxnSpPr>
        <p:spPr>
          <a:xfrm flipV="1">
            <a:off x="3280483" y="2517852"/>
            <a:ext cx="523344" cy="574876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3"/>
            <a:endCxn id="22" idx="1"/>
          </p:cNvCxnSpPr>
          <p:nvPr/>
        </p:nvCxnSpPr>
        <p:spPr>
          <a:xfrm>
            <a:off x="3280485" y="2074208"/>
            <a:ext cx="523342" cy="44364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9" idx="3"/>
            <a:endCxn id="22" idx="1"/>
          </p:cNvCxnSpPr>
          <p:nvPr/>
        </p:nvCxnSpPr>
        <p:spPr>
          <a:xfrm>
            <a:off x="3280486" y="1564948"/>
            <a:ext cx="523341" cy="95290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" idx="3"/>
            <a:endCxn id="18" idx="1"/>
          </p:cNvCxnSpPr>
          <p:nvPr/>
        </p:nvCxnSpPr>
        <p:spPr>
          <a:xfrm>
            <a:off x="1212850" y="105568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4" idx="3"/>
            <a:endCxn id="19" idx="1"/>
          </p:cNvCxnSpPr>
          <p:nvPr/>
        </p:nvCxnSpPr>
        <p:spPr>
          <a:xfrm>
            <a:off x="1212849" y="156494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0" idx="1"/>
          </p:cNvCxnSpPr>
          <p:nvPr/>
        </p:nvCxnSpPr>
        <p:spPr>
          <a:xfrm>
            <a:off x="1212848" y="207420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7" idx="3"/>
            <a:endCxn id="21" idx="1"/>
          </p:cNvCxnSpPr>
          <p:nvPr/>
        </p:nvCxnSpPr>
        <p:spPr>
          <a:xfrm>
            <a:off x="1212846" y="3092728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/>
          <p:cNvSpPr/>
          <p:nvPr/>
        </p:nvSpPr>
        <p:spPr>
          <a:xfrm>
            <a:off x="1316110" y="657320"/>
            <a:ext cx="2113901" cy="2757574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429588" y="334639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  <a:ea typeface="배달의민족 주아" panose="02020603020101020101" pitchFamily="18" charset="-127"/>
              </a:rPr>
              <a:t>Pre-processing</a:t>
            </a:r>
            <a:endParaRPr lang="ko-KR" altLang="en-US" dirty="0"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5630" y="408678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629" y="459604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5628" y="510530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5626" y="6123824"/>
            <a:ext cx="1152525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06" name="직선 화살표 연결선 105"/>
          <p:cNvCxnSpPr>
            <a:stCxn id="102" idx="3"/>
          </p:cNvCxnSpPr>
          <p:nvPr/>
        </p:nvCxnSpPr>
        <p:spPr>
          <a:xfrm>
            <a:off x="1218155" y="429157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3" idx="3"/>
          </p:cNvCxnSpPr>
          <p:nvPr/>
        </p:nvCxnSpPr>
        <p:spPr>
          <a:xfrm>
            <a:off x="1218154" y="480083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4" idx="3"/>
          </p:cNvCxnSpPr>
          <p:nvPr/>
        </p:nvCxnSpPr>
        <p:spPr>
          <a:xfrm>
            <a:off x="1218153" y="531009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</p:cNvCxnSpPr>
          <p:nvPr/>
        </p:nvCxnSpPr>
        <p:spPr>
          <a:xfrm>
            <a:off x="1218151" y="6328612"/>
            <a:ext cx="257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536699" y="4032433"/>
            <a:ext cx="8636000" cy="25553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Deep Learning-based End-to-end Mapping</a:t>
            </a:r>
            <a:endParaRPr lang="ko-KR" altLang="en-US" sz="32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11" name="순서도: 대체 처리 110"/>
          <p:cNvSpPr/>
          <p:nvPr/>
        </p:nvSpPr>
        <p:spPr>
          <a:xfrm>
            <a:off x="10371794" y="4898526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Position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tantia" panose="02030602050306030303" pitchFamily="18" charset="0"/>
                <a:ea typeface="배달의민족 주아" panose="02020603020101020101" pitchFamily="18" charset="-127"/>
              </a:rPr>
              <a:t>a tag node</a:t>
            </a:r>
            <a:endParaRPr lang="en-US" altLang="ko-KR" dirty="0" smtClean="0">
              <a:solidFill>
                <a:schemeClr val="tx1"/>
              </a:solidFill>
              <a:latin typeface="Constantia" panose="02030602050306030303" pitchFamily="18" charset="0"/>
              <a:ea typeface="배달의민족 주아" panose="02020603020101020101" pitchFamily="18" charset="-127"/>
            </a:endParaRPr>
          </a:p>
        </p:txBody>
      </p:sp>
      <p:cxnSp>
        <p:nvCxnSpPr>
          <p:cNvPr id="112" name="직선 화살표 연결선 111"/>
          <p:cNvCxnSpPr>
            <a:stCxn id="110" idx="3"/>
            <a:endCxn id="111" idx="1"/>
          </p:cNvCxnSpPr>
          <p:nvPr/>
        </p:nvCxnSpPr>
        <p:spPr>
          <a:xfrm>
            <a:off x="10172699" y="5310091"/>
            <a:ext cx="1990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72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Constantia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35</cp:revision>
  <dcterms:created xsi:type="dcterms:W3CDTF">2018-08-14T08:15:45Z</dcterms:created>
  <dcterms:modified xsi:type="dcterms:W3CDTF">2019-02-18T11:55:53Z</dcterms:modified>
</cp:coreProperties>
</file>