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F0000"/>
    <a:srgbClr val="3F50F3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1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563" y="1033780"/>
            <a:ext cx="1215347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2393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RONet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564" y="1543040"/>
            <a:ext cx="1239294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3" y="2052300"/>
            <a:ext cx="1239294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563" y="3070820"/>
            <a:ext cx="123929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4033" y="103378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#1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34032" y="154304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031" y="205230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34029" y="3070820"/>
            <a:ext cx="181046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3867835" y="2310767"/>
            <a:ext cx="1714770" cy="779929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State?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4945147" y="805534"/>
            <a:ext cx="1661943" cy="1102637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State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Vector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Covariance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Initialization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5917021" y="2324699"/>
            <a:ext cx="1229336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Outlier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Rejection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7318870" y="2331124"/>
            <a:ext cx="1326445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Prediction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8816920" y="2335893"/>
            <a:ext cx="1419787" cy="764976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State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Correction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10435802" y="2305146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Position of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Robot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Landmarks</a:t>
            </a:r>
          </a:p>
        </p:txBody>
      </p:sp>
      <p:cxnSp>
        <p:nvCxnSpPr>
          <p:cNvPr id="28" name="꺾인 연결선 27"/>
          <p:cNvCxnSpPr>
            <a:stCxn id="22" idx="0"/>
            <a:endCxn id="23" idx="1"/>
          </p:cNvCxnSpPr>
          <p:nvPr/>
        </p:nvCxnSpPr>
        <p:spPr>
          <a:xfrm rot="5400000" flipH="1" flipV="1">
            <a:off x="4358226" y="1723847"/>
            <a:ext cx="953914" cy="21992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3" idx="3"/>
            <a:endCxn id="24" idx="0"/>
          </p:cNvCxnSpPr>
          <p:nvPr/>
        </p:nvCxnSpPr>
        <p:spPr>
          <a:xfrm flipH="1">
            <a:off x="6531689" y="1356853"/>
            <a:ext cx="75401" cy="967846"/>
          </a:xfrm>
          <a:prstGeom prst="bentConnector4">
            <a:avLst>
              <a:gd name="adj1" fmla="val -303179"/>
              <a:gd name="adj2" fmla="val 78482"/>
            </a:avLst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3"/>
            <a:endCxn id="24" idx="1"/>
          </p:cNvCxnSpPr>
          <p:nvPr/>
        </p:nvCxnSpPr>
        <p:spPr>
          <a:xfrm>
            <a:off x="5582605" y="2700732"/>
            <a:ext cx="334416" cy="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3"/>
            <a:endCxn id="25" idx="1"/>
          </p:cNvCxnSpPr>
          <p:nvPr/>
        </p:nvCxnSpPr>
        <p:spPr>
          <a:xfrm>
            <a:off x="7146357" y="2707187"/>
            <a:ext cx="172513" cy="6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3"/>
            <a:endCxn id="26" idx="1"/>
          </p:cNvCxnSpPr>
          <p:nvPr/>
        </p:nvCxnSpPr>
        <p:spPr>
          <a:xfrm>
            <a:off x="8645315" y="2713612"/>
            <a:ext cx="171605" cy="4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3"/>
            <a:endCxn id="27" idx="1"/>
          </p:cNvCxnSpPr>
          <p:nvPr/>
        </p:nvCxnSpPr>
        <p:spPr>
          <a:xfrm flipV="1">
            <a:off x="10236707" y="2716712"/>
            <a:ext cx="199095" cy="1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36346" y="1748336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Y</a:t>
            </a:r>
            <a:endParaRPr lang="ko-KR" altLang="en-US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6668" y="2331124"/>
            <a:ext cx="309764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N</a:t>
            </a:r>
            <a:endParaRPr lang="ko-KR" altLang="en-US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693056" y="721312"/>
            <a:ext cx="6632552" cy="2876461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38428" y="335724"/>
            <a:ext cx="18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Filtering</a:t>
            </a:r>
            <a:endParaRPr lang="ko-KR" altLang="en-US" sz="2000" b="1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8" name="꺾인 연결선 47"/>
          <p:cNvCxnSpPr>
            <a:stCxn id="18" idx="3"/>
            <a:endCxn id="22" idx="1"/>
          </p:cNvCxnSpPr>
          <p:nvPr/>
        </p:nvCxnSpPr>
        <p:spPr>
          <a:xfrm>
            <a:off x="3344495" y="1238568"/>
            <a:ext cx="523340" cy="146216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1" idx="3"/>
            <a:endCxn id="22" idx="1"/>
          </p:cNvCxnSpPr>
          <p:nvPr/>
        </p:nvCxnSpPr>
        <p:spPr>
          <a:xfrm flipV="1">
            <a:off x="3344491" y="2700732"/>
            <a:ext cx="523344" cy="574876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20" idx="3"/>
            <a:endCxn id="22" idx="1"/>
          </p:cNvCxnSpPr>
          <p:nvPr/>
        </p:nvCxnSpPr>
        <p:spPr>
          <a:xfrm>
            <a:off x="3344493" y="2257088"/>
            <a:ext cx="523342" cy="44364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9" idx="3"/>
            <a:endCxn id="22" idx="1"/>
          </p:cNvCxnSpPr>
          <p:nvPr/>
        </p:nvCxnSpPr>
        <p:spPr>
          <a:xfrm>
            <a:off x="3344494" y="1747828"/>
            <a:ext cx="523341" cy="952904"/>
          </a:xfrm>
          <a:prstGeom prst="bentConnector3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" idx="3"/>
            <a:endCxn id="18" idx="1"/>
          </p:cNvCxnSpPr>
          <p:nvPr/>
        </p:nvCxnSpPr>
        <p:spPr>
          <a:xfrm>
            <a:off x="1252910" y="1238568"/>
            <a:ext cx="281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4" idx="3"/>
            <a:endCxn id="19" idx="1"/>
          </p:cNvCxnSpPr>
          <p:nvPr/>
        </p:nvCxnSpPr>
        <p:spPr>
          <a:xfrm>
            <a:off x="1276858" y="1747828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0" idx="1"/>
          </p:cNvCxnSpPr>
          <p:nvPr/>
        </p:nvCxnSpPr>
        <p:spPr>
          <a:xfrm>
            <a:off x="1276857" y="2257088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7" idx="3"/>
            <a:endCxn id="21" idx="1"/>
          </p:cNvCxnSpPr>
          <p:nvPr/>
        </p:nvCxnSpPr>
        <p:spPr>
          <a:xfrm>
            <a:off x="1276855" y="3275608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/>
          <p:cNvSpPr/>
          <p:nvPr/>
        </p:nvSpPr>
        <p:spPr>
          <a:xfrm>
            <a:off x="1380118" y="692320"/>
            <a:ext cx="2113901" cy="2905454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5732" y="335724"/>
            <a:ext cx="316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Pre-processing</a:t>
            </a:r>
            <a:endParaRPr lang="ko-KR" altLang="en-US" sz="2000" b="1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36699" y="4233601"/>
            <a:ext cx="8636000" cy="25553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순서도: 대체 처리 110"/>
          <p:cNvSpPr/>
          <p:nvPr/>
        </p:nvSpPr>
        <p:spPr>
          <a:xfrm>
            <a:off x="10371794" y="5099694"/>
            <a:ext cx="1680551" cy="82313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Position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 a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Tag Node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12" name="직선 화살표 연결선 111"/>
          <p:cNvCxnSpPr>
            <a:stCxn id="110" idx="3"/>
            <a:endCxn id="111" idx="1"/>
          </p:cNvCxnSpPr>
          <p:nvPr/>
        </p:nvCxnSpPr>
        <p:spPr>
          <a:xfrm>
            <a:off x="10172699" y="5511259"/>
            <a:ext cx="1990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0" y="-118160"/>
            <a:ext cx="44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563" y="4227723"/>
            <a:ext cx="1215347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564" y="4736983"/>
            <a:ext cx="1239294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563" y="5246243"/>
            <a:ext cx="1239294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563" y="6264763"/>
            <a:ext cx="1239292" cy="409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#N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직선 화살표 연결선 70"/>
          <p:cNvCxnSpPr>
            <a:stCxn id="65" idx="3"/>
          </p:cNvCxnSpPr>
          <p:nvPr/>
        </p:nvCxnSpPr>
        <p:spPr>
          <a:xfrm>
            <a:off x="1252910" y="4432511"/>
            <a:ext cx="281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</p:cNvCxnSpPr>
          <p:nvPr/>
        </p:nvCxnSpPr>
        <p:spPr>
          <a:xfrm>
            <a:off x="1276858" y="4941771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3"/>
          </p:cNvCxnSpPr>
          <p:nvPr/>
        </p:nvCxnSpPr>
        <p:spPr>
          <a:xfrm>
            <a:off x="1276857" y="5451031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9" idx="3"/>
          </p:cNvCxnSpPr>
          <p:nvPr/>
        </p:nvCxnSpPr>
        <p:spPr>
          <a:xfrm>
            <a:off x="1276855" y="6469551"/>
            <a:ext cx="2571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6200000">
            <a:off x="963892" y="5225952"/>
            <a:ext cx="2448000" cy="563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 rot="16200000">
            <a:off x="2665051" y="5521986"/>
            <a:ext cx="1220467" cy="9451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Attention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 rot="16200000">
            <a:off x="3345676" y="5225953"/>
            <a:ext cx="2034000" cy="563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/>
          <p:cNvSpPr/>
          <p:nvPr/>
        </p:nvSpPr>
        <p:spPr>
          <a:xfrm rot="16200000">
            <a:off x="4839834" y="5520060"/>
            <a:ext cx="1220467" cy="9451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Attention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 rot="16200000">
            <a:off x="5727459" y="5225953"/>
            <a:ext cx="1620000" cy="563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직사각형 78"/>
          <p:cNvSpPr/>
          <p:nvPr/>
        </p:nvSpPr>
        <p:spPr>
          <a:xfrm rot="16200000">
            <a:off x="7014617" y="5518134"/>
            <a:ext cx="1220467" cy="9451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Attention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 rot="16200000">
            <a:off x="7624974" y="5229401"/>
            <a:ext cx="2174536" cy="563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직사각형 80"/>
          <p:cNvSpPr/>
          <p:nvPr/>
        </p:nvSpPr>
        <p:spPr>
          <a:xfrm rot="16200000">
            <a:off x="8816348" y="5202178"/>
            <a:ext cx="1585105" cy="5637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2469750" y="5095576"/>
            <a:ext cx="1611069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4644533" y="5095317"/>
            <a:ext cx="1611069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6832015" y="5086563"/>
            <a:ext cx="1611069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8994099" y="5077809"/>
            <a:ext cx="324000" cy="8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endCxn id="75" idx="0"/>
          </p:cNvCxnSpPr>
          <p:nvPr/>
        </p:nvCxnSpPr>
        <p:spPr>
          <a:xfrm rot="16200000" flipH="1">
            <a:off x="2263313" y="5455193"/>
            <a:ext cx="899256" cy="17950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5" idx="2"/>
          </p:cNvCxnSpPr>
          <p:nvPr/>
        </p:nvCxnSpPr>
        <p:spPr>
          <a:xfrm flipV="1">
            <a:off x="3747874" y="5086563"/>
            <a:ext cx="180646" cy="90801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rot="16200000" flipH="1">
            <a:off x="4436070" y="5455194"/>
            <a:ext cx="899256" cy="17950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flipV="1">
            <a:off x="5920631" y="5086564"/>
            <a:ext cx="180646" cy="90801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6621620" y="5455194"/>
            <a:ext cx="899256" cy="17950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flipV="1">
            <a:off x="8106181" y="5086564"/>
            <a:ext cx="180646" cy="90801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70076" y="3860057"/>
            <a:ext cx="45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ea typeface="배달의민족 주아" panose="02020603020101020101" pitchFamily="18" charset="-127"/>
                <a:cs typeface="Times New Roman" panose="02020603050405020304" pitchFamily="18" charset="0"/>
              </a:rPr>
              <a:t>Learning-based end-to-end mapping</a:t>
            </a:r>
            <a:endParaRPr lang="ko-KR" altLang="en-US" sz="2000" b="1" dirty="0">
              <a:latin typeface="Times New Roman" panose="02020603050405020304" pitchFamily="18" charset="0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83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배달의민족 주아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46</cp:revision>
  <dcterms:created xsi:type="dcterms:W3CDTF">2018-08-14T08:15:45Z</dcterms:created>
  <dcterms:modified xsi:type="dcterms:W3CDTF">2019-02-22T03:25:32Z</dcterms:modified>
</cp:coreProperties>
</file>