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2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2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9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5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0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8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0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1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3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3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8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6FEDC-B1B1-4DEB-B48D-56174963E06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86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9655" b="39578"/>
          <a:stretch/>
        </p:blipFill>
        <p:spPr>
          <a:xfrm>
            <a:off x="0" y="0"/>
            <a:ext cx="9132425" cy="6858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205832" y="605092"/>
            <a:ext cx="290946" cy="32419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49566" y="5646463"/>
            <a:ext cx="871200" cy="870084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85004" y="4703047"/>
            <a:ext cx="424800" cy="4245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02844" y="474513"/>
            <a:ext cx="4325814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capture camera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6658" y="5318005"/>
            <a:ext cx="2679286" cy="1077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 node (AN)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96219" y="3429000"/>
            <a:ext cx="2002369" cy="1077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 node (TN)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8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13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Lim Shape</cp:lastModifiedBy>
  <cp:revision>7</cp:revision>
  <dcterms:created xsi:type="dcterms:W3CDTF">2019-02-09T06:44:35Z</dcterms:created>
  <dcterms:modified xsi:type="dcterms:W3CDTF">2019-02-21T17:32:36Z</dcterms:modified>
</cp:coreProperties>
</file>