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2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6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3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3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4E7F-16BD-4611-B04A-C0D70EC5C56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7C2-E7DD-47DF-AC57-CAC6AAEDF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b="16118"/>
          <a:stretch/>
        </p:blipFill>
        <p:spPr>
          <a:xfrm>
            <a:off x="-804024" y="0"/>
            <a:ext cx="11518971" cy="79552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타원 4"/>
          <p:cNvSpPr/>
          <p:nvPr/>
        </p:nvSpPr>
        <p:spPr>
          <a:xfrm>
            <a:off x="1691640" y="4145280"/>
            <a:ext cx="720000" cy="720000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8740" y="3052822"/>
            <a:ext cx="6505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</a:p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by motion capture</a:t>
            </a:r>
            <a:endParaRPr lang="ko-KR" alt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4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Lim Shape</cp:lastModifiedBy>
  <cp:revision>6</cp:revision>
  <dcterms:created xsi:type="dcterms:W3CDTF">2019-02-09T13:29:00Z</dcterms:created>
  <dcterms:modified xsi:type="dcterms:W3CDTF">2019-02-21T17:38:48Z</dcterms:modified>
</cp:coreProperties>
</file>