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9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18B6-739B-4CEE-97E7-513F9C8878C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E82D-1025-4EB4-916A-BAF200E0F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26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18B6-739B-4CEE-97E7-513F9C8878C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E82D-1025-4EB4-916A-BAF200E0F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41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18B6-739B-4CEE-97E7-513F9C8878C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E82D-1025-4EB4-916A-BAF200E0F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53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18B6-739B-4CEE-97E7-513F9C8878C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E82D-1025-4EB4-916A-BAF200E0F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15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18B6-739B-4CEE-97E7-513F9C8878C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E82D-1025-4EB4-916A-BAF200E0F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97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18B6-739B-4CEE-97E7-513F9C8878C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E82D-1025-4EB4-916A-BAF200E0F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18B6-739B-4CEE-97E7-513F9C8878C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E82D-1025-4EB4-916A-BAF200E0F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36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18B6-739B-4CEE-97E7-513F9C8878C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E82D-1025-4EB4-916A-BAF200E0F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79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18B6-739B-4CEE-97E7-513F9C8878C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E82D-1025-4EB4-916A-BAF200E0F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14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18B6-739B-4CEE-97E7-513F9C8878C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E82D-1025-4EB4-916A-BAF200E0F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22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18B6-739B-4CEE-97E7-513F9C8878C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E82D-1025-4EB4-916A-BAF200E0F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48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A18B6-739B-4CEE-97E7-513F9C8878C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CE82D-1025-4EB4-916A-BAF200E0F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0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" y="27432"/>
            <a:ext cx="12124945" cy="309212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51760" y="645379"/>
            <a:ext cx="374904" cy="1965960"/>
          </a:xfrm>
          <a:prstGeom prst="rect">
            <a:avLst/>
          </a:prstGeom>
          <a:solidFill>
            <a:srgbClr val="EC9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586472" y="855690"/>
            <a:ext cx="313944" cy="1558325"/>
          </a:xfrm>
          <a:prstGeom prst="rect">
            <a:avLst/>
          </a:prstGeom>
          <a:solidFill>
            <a:srgbClr val="EC9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19116" y="654523"/>
            <a:ext cx="374904" cy="1965960"/>
          </a:xfrm>
          <a:prstGeom prst="rect">
            <a:avLst/>
          </a:prstGeom>
          <a:solidFill>
            <a:srgbClr val="EC9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30168" y="795528"/>
            <a:ext cx="1115568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80759" y="861786"/>
            <a:ext cx="1115568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610599" y="889218"/>
            <a:ext cx="1115568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62319" y="2741386"/>
            <a:ext cx="1115568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112007" y="941004"/>
                <a:ext cx="2185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[1024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007" y="941004"/>
                <a:ext cx="2185416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614416" y="1005012"/>
                <a:ext cx="2185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[5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416" y="1005012"/>
                <a:ext cx="2185416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8075676" y="1005012"/>
                <a:ext cx="2185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[2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676" y="1005012"/>
                <a:ext cx="2185416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 rot="16200000">
            <a:off x="6254497" y="1361359"/>
            <a:ext cx="299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Bi-LSTM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3808475" y="1361359"/>
            <a:ext cx="299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Bi-LSTM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1344686" y="1361359"/>
            <a:ext cx="299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Bi-LSTM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97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Cambria Math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Shape</dc:creator>
  <cp:lastModifiedBy>Lim Shape</cp:lastModifiedBy>
  <cp:revision>2</cp:revision>
  <dcterms:created xsi:type="dcterms:W3CDTF">2019-02-21T17:52:38Z</dcterms:created>
  <dcterms:modified xsi:type="dcterms:W3CDTF">2019-02-21T18:02:18Z</dcterms:modified>
</cp:coreProperties>
</file>