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4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0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581-59D4-4B56-B830-B70E24B99D7C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5921" y="2655812"/>
            <a:ext cx="4605256" cy="2410512"/>
            <a:chOff x="3515921" y="2655812"/>
            <a:chExt cx="4605256" cy="2410512"/>
          </a:xfrm>
        </p:grpSpPr>
        <p:sp>
          <p:nvSpPr>
            <p:cNvPr id="60" name="위로 구부러진 화살표 59"/>
            <p:cNvSpPr/>
            <p:nvPr/>
          </p:nvSpPr>
          <p:spPr>
            <a:xfrm flipH="1" flipV="1">
              <a:off x="4895850" y="3475336"/>
              <a:ext cx="2118360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위로 구부러진 화살표 60"/>
            <p:cNvSpPr/>
            <p:nvPr/>
          </p:nvSpPr>
          <p:spPr>
            <a:xfrm>
              <a:off x="4568190" y="4327366"/>
              <a:ext cx="2291744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3906982" y="3371850"/>
              <a:ext cx="3893127" cy="143567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014210" y="4613455"/>
              <a:ext cx="229499" cy="443344"/>
              <a:chOff x="8115300" y="1402556"/>
              <a:chExt cx="229499" cy="443344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8115300" y="148590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229600" y="14859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29599" y="148590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정육면체 12"/>
              <p:cNvSpPr/>
              <p:nvPr/>
            </p:nvSpPr>
            <p:spPr>
              <a:xfrm>
                <a:off x="8155781" y="140255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53890" y="2889170"/>
              <a:ext cx="229499" cy="443344"/>
              <a:chOff x="4328160" y="3094434"/>
              <a:chExt cx="229499" cy="443344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4328160" y="3177778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442460" y="3177778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442459" y="3177778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정육면체 17"/>
              <p:cNvSpPr/>
              <p:nvPr/>
            </p:nvSpPr>
            <p:spPr>
              <a:xfrm>
                <a:off x="4368641" y="3094434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138429" y="2889170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383920" y="3856196"/>
              <a:ext cx="229499" cy="443344"/>
              <a:chOff x="7555370" y="3856196"/>
              <a:chExt cx="229499" cy="4433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7555370" y="393954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69670" y="393954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7669669" y="393954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정육면체 25"/>
              <p:cNvSpPr/>
              <p:nvPr/>
            </p:nvSpPr>
            <p:spPr>
              <a:xfrm>
                <a:off x="7603471" y="385619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83514" y="2655812"/>
              <a:ext cx="237663" cy="687724"/>
              <a:chOff x="8504963" y="2005250"/>
              <a:chExt cx="237663" cy="687724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H="1">
                <a:off x="8504963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21077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27426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정육면체 32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64186" y="3556616"/>
              <a:ext cx="229499" cy="687724"/>
              <a:chOff x="4120092" y="3234172"/>
              <a:chExt cx="229499" cy="6877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4120092" y="3424196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234392" y="3309896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234391" y="3424196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정육면체 39"/>
              <p:cNvSpPr/>
              <p:nvPr/>
            </p:nvSpPr>
            <p:spPr>
              <a:xfrm>
                <a:off x="4160573" y="3234172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15921" y="4369075"/>
              <a:ext cx="229499" cy="687724"/>
              <a:chOff x="8511540" y="2005250"/>
              <a:chExt cx="229499" cy="687724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정육면체 45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202522" y="4378600"/>
              <a:ext cx="229499" cy="687724"/>
              <a:chOff x="8511540" y="2005250"/>
              <a:chExt cx="229499" cy="68772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정육면체 50"/>
              <p:cNvSpPr/>
              <p:nvPr/>
            </p:nvSpPr>
            <p:spPr>
              <a:xfrm>
                <a:off x="8561546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664955" y="3897492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61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13182" y="3271982"/>
            <a:ext cx="4317999" cy="952500"/>
            <a:chOff x="2713182" y="3271982"/>
            <a:chExt cx="4317999" cy="9525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793711" y="3557652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105868" y="3558784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2903669" y="4224482"/>
              <a:ext cx="33655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903669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691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59914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7418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448464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62714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48439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정육면체 76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33714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정육면체 8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713182" y="3271982"/>
              <a:ext cx="4317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4m           3m            2m            1m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0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662040" y="1103826"/>
            <a:ext cx="5621387" cy="3018038"/>
            <a:chOff x="4134289" y="3179761"/>
            <a:chExt cx="5621387" cy="301803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450488" y="5297799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position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15676" y="4345190"/>
              <a:ext cx="1440000" cy="10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 thread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450488" y="3720495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UWB distance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8" idx="1"/>
            </p:cNvCxnSpPr>
            <p:nvPr/>
          </p:nvCxnSpPr>
          <p:spPr>
            <a:xfrm flipV="1">
              <a:off x="7818488" y="4885190"/>
              <a:ext cx="497188" cy="772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62" idx="3"/>
              <a:endCxn id="58" idx="1"/>
            </p:cNvCxnSpPr>
            <p:nvPr/>
          </p:nvCxnSpPr>
          <p:spPr>
            <a:xfrm>
              <a:off x="7818488" y="4080495"/>
              <a:ext cx="497188" cy="8046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114613" y="3179761"/>
              <a:ext cx="1132051" cy="1434495"/>
              <a:chOff x="4213970" y="3179761"/>
              <a:chExt cx="1132051" cy="1434495"/>
            </a:xfrm>
          </p:grpSpPr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996" y="3534256"/>
                <a:ext cx="90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타원 35"/>
              <p:cNvSpPr/>
              <p:nvPr/>
            </p:nvSpPr>
            <p:spPr>
              <a:xfrm>
                <a:off x="4559046" y="3533030"/>
                <a:ext cx="424501" cy="28408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4771297" y="3392901"/>
                <a:ext cx="8699" cy="14012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213970" y="3179761"/>
                <a:ext cx="11320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tag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4" name="그림 5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96" y="5117799"/>
              <a:ext cx="18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4410701" y="4754385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/>
                  <a:cs typeface="Times New Roman" panose="02020603050405020304" pitchFamily="18" charset="0"/>
                </a:rPr>
                <a:t>Motion capture camera</a:t>
              </a:r>
              <a:endParaRPr lang="ko-KR" alt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613025" y="5463259"/>
              <a:ext cx="359059" cy="35284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  <a:endCxn id="51" idx="2"/>
            </p:cNvCxnSpPr>
            <p:nvPr/>
          </p:nvCxnSpPr>
          <p:spPr>
            <a:xfrm flipH="1" flipV="1">
              <a:off x="5154655" y="4959716"/>
              <a:ext cx="637900" cy="5035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4" idx="3"/>
              <a:endCxn id="62" idx="1"/>
            </p:cNvCxnSpPr>
            <p:nvPr/>
          </p:nvCxnSpPr>
          <p:spPr>
            <a:xfrm>
              <a:off x="6130639" y="4074256"/>
              <a:ext cx="319849" cy="62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54" idx="3"/>
              <a:endCxn id="57" idx="1"/>
            </p:cNvCxnSpPr>
            <p:nvPr/>
          </p:nvCxnSpPr>
          <p:spPr>
            <a:xfrm>
              <a:off x="6129996" y="5657799"/>
              <a:ext cx="3204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10" idx="3"/>
              <a:endCxn id="34" idx="1"/>
            </p:cNvCxnSpPr>
            <p:nvPr/>
          </p:nvCxnSpPr>
          <p:spPr>
            <a:xfrm>
              <a:off x="5042143" y="4074256"/>
              <a:ext cx="188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4134289" y="3179761"/>
              <a:ext cx="1095707" cy="1434495"/>
              <a:chOff x="5222142" y="3179761"/>
              <a:chExt cx="1095707" cy="1434495"/>
            </a:xfrm>
          </p:grpSpPr>
          <p:pic>
            <p:nvPicPr>
              <p:cNvPr id="110" name="그림 10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996" y="3534256"/>
                <a:ext cx="72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1" name="타원 110"/>
              <p:cNvSpPr/>
              <p:nvPr/>
            </p:nvSpPr>
            <p:spPr>
              <a:xfrm>
                <a:off x="5567273" y="3633434"/>
                <a:ext cx="403264" cy="27417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22142" y="3179761"/>
                <a:ext cx="10957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anchor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직선 화살표 연결선 112"/>
              <p:cNvCxnSpPr>
                <a:stCxn id="111" idx="0"/>
                <a:endCxn id="112" idx="2"/>
              </p:cNvCxnSpPr>
              <p:nvPr/>
            </p:nvCxnSpPr>
            <p:spPr>
              <a:xfrm flipV="1">
                <a:off x="5768905" y="3392901"/>
                <a:ext cx="1091" cy="24053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3310" y="5833242"/>
            <a:ext cx="1073380" cy="180000"/>
            <a:chOff x="3415862" y="5665076"/>
            <a:chExt cx="1073380" cy="180000"/>
          </a:xfrm>
        </p:grpSpPr>
        <p:sp>
          <p:nvSpPr>
            <p:cNvPr id="2" name="타원 1"/>
            <p:cNvSpPr/>
            <p:nvPr/>
          </p:nvSpPr>
          <p:spPr>
            <a:xfrm>
              <a:off x="3415862" y="56650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862552" y="56650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309242" y="56650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390" y="297759"/>
            <a:ext cx="6480610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2393A60-942A-443D-B3E4-19AF6969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10" y="1935838"/>
            <a:ext cx="3974380" cy="298632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866592" y="3518615"/>
            <a:ext cx="795674" cy="795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4041674" y="2370673"/>
            <a:ext cx="15824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Anchor Node(AN)</a:t>
            </a:r>
            <a:endParaRPr lang="ko-KR" altLang="en-US" sz="1400" b="1" dirty="0">
              <a:solidFill>
                <a:srgbClr val="002060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58387" y="2694832"/>
            <a:ext cx="795674" cy="79567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5624095" y="4314289"/>
            <a:ext cx="12806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Tag Node(TN)</a:t>
            </a:r>
            <a:endParaRPr lang="ko-KR" altLang="en-US" sz="1400" b="1" dirty="0"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4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29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배달의민족 주아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24</cp:revision>
  <dcterms:created xsi:type="dcterms:W3CDTF">2018-11-05T03:01:10Z</dcterms:created>
  <dcterms:modified xsi:type="dcterms:W3CDTF">2018-12-27T08:03:32Z</dcterms:modified>
</cp:coreProperties>
</file>