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>
        <p:scale>
          <a:sx n="75" d="100"/>
          <a:sy n="75" d="100"/>
        </p:scale>
        <p:origin x="81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21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8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90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65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5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45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99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4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2C581-59D4-4B56-B830-B70E24B99D7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27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36941" y="2849109"/>
            <a:ext cx="3453942" cy="1807884"/>
            <a:chOff x="3515921" y="2655812"/>
            <a:chExt cx="4605256" cy="2410512"/>
          </a:xfrm>
        </p:grpSpPr>
        <p:sp>
          <p:nvSpPr>
            <p:cNvPr id="60" name="위로 구부러진 화살표 59"/>
            <p:cNvSpPr/>
            <p:nvPr/>
          </p:nvSpPr>
          <p:spPr>
            <a:xfrm flipH="1" flipV="1">
              <a:off x="4895850" y="3475336"/>
              <a:ext cx="2118360" cy="401672"/>
            </a:xfrm>
            <a:prstGeom prst="curved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1" name="위로 구부러진 화살표 60"/>
            <p:cNvSpPr/>
            <p:nvPr/>
          </p:nvSpPr>
          <p:spPr>
            <a:xfrm>
              <a:off x="4568190" y="4327366"/>
              <a:ext cx="2291744" cy="401672"/>
            </a:xfrm>
            <a:prstGeom prst="curved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4" name="순서도: 데이터 3"/>
            <p:cNvSpPr/>
            <p:nvPr/>
          </p:nvSpPr>
          <p:spPr>
            <a:xfrm>
              <a:off x="3906982" y="3371850"/>
              <a:ext cx="3893127" cy="1435677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7014210" y="4613455"/>
              <a:ext cx="229499" cy="443344"/>
              <a:chOff x="8115300" y="1402556"/>
              <a:chExt cx="229499" cy="443344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8115300" y="1485900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8229600" y="1485900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8229599" y="1485900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정육면체 12"/>
              <p:cNvSpPr/>
              <p:nvPr/>
            </p:nvSpPr>
            <p:spPr>
              <a:xfrm>
                <a:off x="8155781" y="1402556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453890" y="2889170"/>
              <a:ext cx="229499" cy="443344"/>
              <a:chOff x="4328160" y="3094434"/>
              <a:chExt cx="229499" cy="443344"/>
            </a:xfrm>
          </p:grpSpPr>
          <p:cxnSp>
            <p:nvCxnSpPr>
              <p:cNvPr id="15" name="직선 연결선 14"/>
              <p:cNvCxnSpPr/>
              <p:nvPr/>
            </p:nvCxnSpPr>
            <p:spPr>
              <a:xfrm flipH="1">
                <a:off x="4328160" y="3177778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4442460" y="3177778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4442459" y="3177778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정육면체 17"/>
              <p:cNvSpPr/>
              <p:nvPr/>
            </p:nvSpPr>
            <p:spPr>
              <a:xfrm>
                <a:off x="4368641" y="3094434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6138429" y="2889170"/>
              <a:ext cx="229499" cy="443344"/>
              <a:chOff x="6071754" y="2912030"/>
              <a:chExt cx="229499" cy="443344"/>
            </a:xfrm>
          </p:grpSpPr>
          <p:cxnSp>
            <p:nvCxnSpPr>
              <p:cNvPr id="19" name="직선 연결선 18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정육면체 21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7383920" y="3856196"/>
              <a:ext cx="229499" cy="443344"/>
              <a:chOff x="7555370" y="3856196"/>
              <a:chExt cx="229499" cy="443344"/>
            </a:xfrm>
          </p:grpSpPr>
          <p:cxnSp>
            <p:nvCxnSpPr>
              <p:cNvPr id="23" name="직선 연결선 22"/>
              <p:cNvCxnSpPr/>
              <p:nvPr/>
            </p:nvCxnSpPr>
            <p:spPr>
              <a:xfrm flipH="1">
                <a:off x="7555370" y="3939540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7669670" y="3939540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7669669" y="3939540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정육면체 25"/>
              <p:cNvSpPr/>
              <p:nvPr/>
            </p:nvSpPr>
            <p:spPr>
              <a:xfrm>
                <a:off x="7603471" y="3856196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7883514" y="2655812"/>
              <a:ext cx="237663" cy="687724"/>
              <a:chOff x="8504963" y="2005250"/>
              <a:chExt cx="237663" cy="687724"/>
            </a:xfrm>
          </p:grpSpPr>
          <p:cxnSp>
            <p:nvCxnSpPr>
              <p:cNvPr id="30" name="직선 연결선 29"/>
              <p:cNvCxnSpPr/>
              <p:nvPr/>
            </p:nvCxnSpPr>
            <p:spPr>
              <a:xfrm flipH="1">
                <a:off x="8504963" y="2195274"/>
                <a:ext cx="1143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8621077" y="2080974"/>
                <a:ext cx="0" cy="61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8627426" y="2195274"/>
                <a:ext cx="1152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정육면체 32"/>
              <p:cNvSpPr/>
              <p:nvPr/>
            </p:nvSpPr>
            <p:spPr>
              <a:xfrm>
                <a:off x="8552021" y="200525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3964186" y="3556616"/>
              <a:ext cx="229499" cy="687724"/>
              <a:chOff x="4120092" y="3234172"/>
              <a:chExt cx="229499" cy="687724"/>
            </a:xfrm>
          </p:grpSpPr>
          <p:cxnSp>
            <p:nvCxnSpPr>
              <p:cNvPr id="37" name="직선 연결선 36"/>
              <p:cNvCxnSpPr/>
              <p:nvPr/>
            </p:nvCxnSpPr>
            <p:spPr>
              <a:xfrm flipH="1">
                <a:off x="4120092" y="3424196"/>
                <a:ext cx="1143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4234392" y="3309896"/>
                <a:ext cx="0" cy="61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4234391" y="3424196"/>
                <a:ext cx="1152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정육면체 39"/>
              <p:cNvSpPr/>
              <p:nvPr/>
            </p:nvSpPr>
            <p:spPr>
              <a:xfrm>
                <a:off x="4160573" y="3234172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515921" y="4369075"/>
              <a:ext cx="229499" cy="687724"/>
              <a:chOff x="8511540" y="2005250"/>
              <a:chExt cx="229499" cy="687724"/>
            </a:xfrm>
          </p:grpSpPr>
          <p:cxnSp>
            <p:nvCxnSpPr>
              <p:cNvPr id="43" name="직선 연결선 42"/>
              <p:cNvCxnSpPr/>
              <p:nvPr/>
            </p:nvCxnSpPr>
            <p:spPr>
              <a:xfrm flipH="1">
                <a:off x="8511540" y="2195274"/>
                <a:ext cx="1143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8625840" y="2080974"/>
                <a:ext cx="0" cy="61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8625839" y="2195274"/>
                <a:ext cx="1152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정육면체 45"/>
              <p:cNvSpPr/>
              <p:nvPr/>
            </p:nvSpPr>
            <p:spPr>
              <a:xfrm>
                <a:off x="8552021" y="200525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5202522" y="4378600"/>
              <a:ext cx="229499" cy="687724"/>
              <a:chOff x="8511540" y="2005250"/>
              <a:chExt cx="229499" cy="687724"/>
            </a:xfrm>
          </p:grpSpPr>
          <p:cxnSp>
            <p:nvCxnSpPr>
              <p:cNvPr id="48" name="직선 연결선 47"/>
              <p:cNvCxnSpPr/>
              <p:nvPr/>
            </p:nvCxnSpPr>
            <p:spPr>
              <a:xfrm flipH="1">
                <a:off x="8511540" y="2195274"/>
                <a:ext cx="1143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625840" y="2080974"/>
                <a:ext cx="0" cy="61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8625839" y="2195274"/>
                <a:ext cx="1152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정육면체 50"/>
              <p:cNvSpPr/>
              <p:nvPr/>
            </p:nvSpPr>
            <p:spPr>
              <a:xfrm>
                <a:off x="8561546" y="200525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6664955" y="3897492"/>
              <a:ext cx="290947" cy="377787"/>
              <a:chOff x="8795903" y="1698662"/>
              <a:chExt cx="290947" cy="377787"/>
            </a:xfrm>
          </p:grpSpPr>
          <p:sp>
            <p:nvSpPr>
              <p:cNvPr id="52" name="원통 51"/>
              <p:cNvSpPr/>
              <p:nvPr/>
            </p:nvSpPr>
            <p:spPr>
              <a:xfrm>
                <a:off x="8795903" y="1990724"/>
                <a:ext cx="290947" cy="85725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3" name="원통 52"/>
              <p:cNvSpPr/>
              <p:nvPr/>
            </p:nvSpPr>
            <p:spPr>
              <a:xfrm>
                <a:off x="8843545" y="1868089"/>
                <a:ext cx="205222" cy="123825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4" name="정육면체 53"/>
              <p:cNvSpPr/>
              <p:nvPr/>
            </p:nvSpPr>
            <p:spPr>
              <a:xfrm>
                <a:off x="8873510" y="1698662"/>
                <a:ext cx="135732" cy="83344"/>
              </a:xfrm>
              <a:prstGeom prst="cube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8941376" y="1775837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061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54701" y="3069900"/>
            <a:ext cx="3238499" cy="714375"/>
            <a:chOff x="2713182" y="3271982"/>
            <a:chExt cx="4317999" cy="952500"/>
          </a:xfrm>
        </p:grpSpPr>
        <p:grpSp>
          <p:nvGrpSpPr>
            <p:cNvPr id="28" name="그룹 27"/>
            <p:cNvGrpSpPr/>
            <p:nvPr/>
          </p:nvGrpSpPr>
          <p:grpSpPr>
            <a:xfrm>
              <a:off x="2793711" y="3557652"/>
              <a:ext cx="229499" cy="443344"/>
              <a:chOff x="6071754" y="2912030"/>
              <a:chExt cx="229499" cy="443344"/>
            </a:xfrm>
          </p:grpSpPr>
          <p:cxnSp>
            <p:nvCxnSpPr>
              <p:cNvPr id="19" name="직선 연결선 18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정육면체 21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6105868" y="3558784"/>
              <a:ext cx="290947" cy="377787"/>
              <a:chOff x="8795903" y="1698662"/>
              <a:chExt cx="290947" cy="377787"/>
            </a:xfrm>
          </p:grpSpPr>
          <p:sp>
            <p:nvSpPr>
              <p:cNvPr id="52" name="원통 51"/>
              <p:cNvSpPr/>
              <p:nvPr/>
            </p:nvSpPr>
            <p:spPr>
              <a:xfrm>
                <a:off x="8795903" y="1990724"/>
                <a:ext cx="290947" cy="85725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3" name="원통 52"/>
              <p:cNvSpPr/>
              <p:nvPr/>
            </p:nvSpPr>
            <p:spPr>
              <a:xfrm>
                <a:off x="8843545" y="1868089"/>
                <a:ext cx="205222" cy="123825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4" name="정육면체 53"/>
              <p:cNvSpPr/>
              <p:nvPr/>
            </p:nvSpPr>
            <p:spPr>
              <a:xfrm>
                <a:off x="8873510" y="1698662"/>
                <a:ext cx="135732" cy="83344"/>
              </a:xfrm>
              <a:prstGeom prst="cube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8941376" y="1775837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직선 연결선 10"/>
            <p:cNvCxnSpPr/>
            <p:nvPr/>
          </p:nvCxnSpPr>
          <p:spPr>
            <a:xfrm>
              <a:off x="2903669" y="4224482"/>
              <a:ext cx="33655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2903669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269196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4599146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3741896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5448464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그룹 67"/>
            <p:cNvGrpSpPr/>
            <p:nvPr/>
          </p:nvGrpSpPr>
          <p:grpSpPr>
            <a:xfrm>
              <a:off x="3627146" y="3557652"/>
              <a:ext cx="229499" cy="443344"/>
              <a:chOff x="6071754" y="2912030"/>
              <a:chExt cx="229499" cy="443344"/>
            </a:xfrm>
          </p:grpSpPr>
          <p:cxnSp>
            <p:nvCxnSpPr>
              <p:cNvPr id="69" name="직선 연결선 68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정육면체 71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484396" y="3557652"/>
              <a:ext cx="229499" cy="443344"/>
              <a:chOff x="6071754" y="2912030"/>
              <a:chExt cx="229499" cy="443344"/>
            </a:xfrm>
          </p:grpSpPr>
          <p:cxnSp>
            <p:nvCxnSpPr>
              <p:cNvPr id="74" name="직선 연결선 73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정육면체 76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333714" y="3557652"/>
              <a:ext cx="229499" cy="443344"/>
              <a:chOff x="6071754" y="2912030"/>
              <a:chExt cx="229499" cy="443344"/>
            </a:xfrm>
          </p:grpSpPr>
          <p:cxnSp>
            <p:nvCxnSpPr>
              <p:cNvPr id="79" name="직선 연결선 78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정육면체 81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2713182" y="3271982"/>
              <a:ext cx="431799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4m           3m            2m            1m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107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그룹 115"/>
          <p:cNvGrpSpPr/>
          <p:nvPr/>
        </p:nvGrpSpPr>
        <p:grpSpPr>
          <a:xfrm>
            <a:off x="2463301" y="2297700"/>
            <a:ext cx="4216040" cy="2263529"/>
            <a:chOff x="4134289" y="3179761"/>
            <a:chExt cx="5621387" cy="301803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450488" y="5297799"/>
              <a:ext cx="1368000" cy="72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position receiving thread</a:t>
              </a:r>
              <a:endParaRPr lang="ko-KR" altLang="en-US" sz="82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8315676" y="4345190"/>
              <a:ext cx="1440000" cy="108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Concatenating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saving thread</a:t>
              </a:r>
              <a:endParaRPr lang="ko-KR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6450488" y="3720495"/>
              <a:ext cx="1368000" cy="72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UWB distance receiving thread</a:t>
              </a:r>
              <a:endParaRPr lang="ko-KR" altLang="en-US" sz="82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꺾인 연결선 8"/>
            <p:cNvCxnSpPr>
              <a:stCxn id="57" idx="3"/>
              <a:endCxn id="58" idx="1"/>
            </p:cNvCxnSpPr>
            <p:nvPr/>
          </p:nvCxnSpPr>
          <p:spPr>
            <a:xfrm flipV="1">
              <a:off x="7818488" y="4885190"/>
              <a:ext cx="497188" cy="7726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꺾인 연결선 10"/>
            <p:cNvCxnSpPr>
              <a:stCxn id="62" idx="3"/>
              <a:endCxn id="58" idx="1"/>
            </p:cNvCxnSpPr>
            <p:nvPr/>
          </p:nvCxnSpPr>
          <p:spPr>
            <a:xfrm>
              <a:off x="7818488" y="4080495"/>
              <a:ext cx="497188" cy="80469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/>
            <p:cNvGrpSpPr/>
            <p:nvPr/>
          </p:nvGrpSpPr>
          <p:grpSpPr>
            <a:xfrm>
              <a:off x="5114613" y="3179761"/>
              <a:ext cx="1132051" cy="1434495"/>
              <a:chOff x="4213970" y="3179761"/>
              <a:chExt cx="1132051" cy="1434495"/>
            </a:xfrm>
          </p:grpSpPr>
          <p:pic>
            <p:nvPicPr>
              <p:cNvPr id="34" name="그림 33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9996" y="3534256"/>
                <a:ext cx="900000" cy="108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36" name="타원 35"/>
              <p:cNvSpPr/>
              <p:nvPr/>
            </p:nvSpPr>
            <p:spPr>
              <a:xfrm>
                <a:off x="4559046" y="3533030"/>
                <a:ext cx="424501" cy="284082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직선 화살표 연결선 36"/>
              <p:cNvCxnSpPr>
                <a:stCxn id="36" idx="0"/>
                <a:endCxn id="38" idx="2"/>
              </p:cNvCxnSpPr>
              <p:nvPr/>
            </p:nvCxnSpPr>
            <p:spPr>
              <a:xfrm flipV="1">
                <a:off x="4771297" y="3472149"/>
                <a:ext cx="8699" cy="60881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4213970" y="3179761"/>
                <a:ext cx="113205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25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배달의민족 주아" panose="02020603020101020101" pitchFamily="18" charset="-127"/>
                    <a:cs typeface="Times New Roman" panose="02020603050405020304" pitchFamily="18" charset="0"/>
                  </a:rPr>
                  <a:t>UWB tag</a:t>
                </a:r>
                <a:endParaRPr lang="ko-KR" altLang="en-US" sz="825" dirty="0">
                  <a:solidFill>
                    <a:srgbClr val="002060"/>
                  </a:solidFill>
                  <a:latin typeface="Times New Roman" panose="02020603050405020304" pitchFamily="18" charset="0"/>
                  <a:ea typeface="배달의민족 주아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54" name="그림 53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96" y="5117799"/>
              <a:ext cx="1800000" cy="10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1" name="직사각형 50"/>
            <p:cNvSpPr/>
            <p:nvPr/>
          </p:nvSpPr>
          <p:spPr>
            <a:xfrm>
              <a:off x="4379657" y="4754385"/>
              <a:ext cx="154999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25" dirty="0">
                  <a:solidFill>
                    <a:srgbClr val="002060"/>
                  </a:solidFill>
                  <a:latin typeface="Times New Roman" panose="02020603050405020304" pitchFamily="18" charset="0"/>
                  <a:ea typeface="배달의민족 주아"/>
                  <a:cs typeface="Times New Roman" panose="02020603050405020304" pitchFamily="18" charset="0"/>
                </a:rPr>
                <a:t>Motion capture camera</a:t>
              </a:r>
              <a:endParaRPr lang="ko-KR" altLang="en-US" sz="8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5613025" y="5463259"/>
              <a:ext cx="359059" cy="352846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직선 화살표 연결선 52"/>
            <p:cNvCxnSpPr>
              <a:stCxn id="52" idx="0"/>
              <a:endCxn id="51" idx="2"/>
            </p:cNvCxnSpPr>
            <p:nvPr/>
          </p:nvCxnSpPr>
          <p:spPr>
            <a:xfrm flipH="1" flipV="1">
              <a:off x="5154656" y="5046773"/>
              <a:ext cx="637899" cy="41648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>
              <a:stCxn id="34" idx="3"/>
              <a:endCxn id="62" idx="1"/>
            </p:cNvCxnSpPr>
            <p:nvPr/>
          </p:nvCxnSpPr>
          <p:spPr>
            <a:xfrm>
              <a:off x="6130639" y="4074256"/>
              <a:ext cx="319849" cy="623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54" idx="3"/>
              <a:endCxn id="57" idx="1"/>
            </p:cNvCxnSpPr>
            <p:nvPr/>
          </p:nvCxnSpPr>
          <p:spPr>
            <a:xfrm>
              <a:off x="6129996" y="5657799"/>
              <a:ext cx="32049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110" idx="3"/>
              <a:endCxn id="34" idx="1"/>
            </p:cNvCxnSpPr>
            <p:nvPr/>
          </p:nvCxnSpPr>
          <p:spPr>
            <a:xfrm>
              <a:off x="5042143" y="4074256"/>
              <a:ext cx="1884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그룹 108"/>
            <p:cNvGrpSpPr/>
            <p:nvPr/>
          </p:nvGrpSpPr>
          <p:grpSpPr>
            <a:xfrm>
              <a:off x="4134289" y="3179761"/>
              <a:ext cx="1095707" cy="1434495"/>
              <a:chOff x="5222142" y="3179761"/>
              <a:chExt cx="1095707" cy="1434495"/>
            </a:xfrm>
          </p:grpSpPr>
          <p:pic>
            <p:nvPicPr>
              <p:cNvPr id="110" name="그림 109"/>
              <p:cNvPicPr>
                <a:picLocks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9996" y="3534256"/>
                <a:ext cx="720000" cy="108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11" name="타원 110"/>
              <p:cNvSpPr/>
              <p:nvPr/>
            </p:nvSpPr>
            <p:spPr>
              <a:xfrm>
                <a:off x="5567273" y="3633434"/>
                <a:ext cx="403264" cy="274172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5222142" y="3179761"/>
                <a:ext cx="109570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25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배달의민족 주아" panose="02020603020101020101" pitchFamily="18" charset="-127"/>
                    <a:cs typeface="Times New Roman" panose="02020603050405020304" pitchFamily="18" charset="0"/>
                  </a:rPr>
                  <a:t>UWB anchor</a:t>
                </a:r>
                <a:endParaRPr lang="ko-KR" altLang="en-US" sz="825" dirty="0">
                  <a:solidFill>
                    <a:srgbClr val="002060"/>
                  </a:solidFill>
                  <a:latin typeface="Times New Roman" panose="02020603050405020304" pitchFamily="18" charset="0"/>
                  <a:ea typeface="배달의민족 주아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3" name="직선 화살표 연결선 112"/>
              <p:cNvCxnSpPr>
                <a:stCxn id="111" idx="0"/>
                <a:endCxn id="112" idx="2"/>
              </p:cNvCxnSpPr>
              <p:nvPr/>
            </p:nvCxnSpPr>
            <p:spPr>
              <a:xfrm flipV="1">
                <a:off x="5768905" y="3472149"/>
                <a:ext cx="1091" cy="161285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313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42000" y="1285201"/>
            <a:ext cx="4860458" cy="4286612"/>
            <a:chOff x="719390" y="297759"/>
            <a:chExt cx="6480610" cy="5715483"/>
          </a:xfrm>
        </p:grpSpPr>
        <p:grpSp>
          <p:nvGrpSpPr>
            <p:cNvPr id="3" name="그룹 2"/>
            <p:cNvGrpSpPr/>
            <p:nvPr/>
          </p:nvGrpSpPr>
          <p:grpSpPr>
            <a:xfrm>
              <a:off x="3423310" y="5833242"/>
              <a:ext cx="1073380" cy="180000"/>
              <a:chOff x="3415862" y="5665076"/>
              <a:chExt cx="1073380" cy="180000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3415862" y="566507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3862552" y="566507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309242" y="566507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9390" y="297759"/>
              <a:ext cx="6480610" cy="50418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343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29088" y="2308501"/>
            <a:ext cx="3056649" cy="2239742"/>
            <a:chOff x="4007658" y="1935838"/>
            <a:chExt cx="4075532" cy="298632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2393A60-942A-443D-B3E4-19AF6969E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810" y="1935838"/>
              <a:ext cx="3974380" cy="2986323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5866592" y="3518615"/>
              <a:ext cx="795674" cy="79567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TextBox 6"/>
            <p:cNvSpPr txBox="1"/>
            <p:nvPr/>
          </p:nvSpPr>
          <p:spPr>
            <a:xfrm>
              <a:off x="4007658" y="2370673"/>
              <a:ext cx="1650452" cy="3385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배달의민족 주아" panose="02020603020101020101" pitchFamily="18" charset="-127"/>
                  <a:cs typeface="Times New Roman" panose="02020603050405020304" pitchFamily="18" charset="0"/>
                </a:rPr>
                <a:t>Anchor Node(AN)</a:t>
              </a:r>
              <a:endParaRPr lang="ko-KR" altLang="en-US" sz="1050" b="1" dirty="0">
                <a:solidFill>
                  <a:srgbClr val="002060"/>
                </a:solidFill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258387" y="2694832"/>
              <a:ext cx="795674" cy="795674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TextBox 13"/>
            <p:cNvSpPr txBox="1"/>
            <p:nvPr/>
          </p:nvSpPr>
          <p:spPr>
            <a:xfrm>
              <a:off x="5584545" y="4314289"/>
              <a:ext cx="1359775" cy="3385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 dirty="0">
                  <a:latin typeface="Times New Roman" panose="02020603050405020304" pitchFamily="18" charset="0"/>
                  <a:ea typeface="배달의민족 주아" panose="02020603020101020101" pitchFamily="18" charset="-127"/>
                  <a:cs typeface="Times New Roman" panose="02020603050405020304" pitchFamily="18" charset="0"/>
                </a:rPr>
                <a:t>Tag Node(TN)</a:t>
              </a:r>
              <a:endParaRPr lang="ko-KR" altLang="en-US" sz="1050" b="1" dirty="0"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94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/>
          <p:cNvGrpSpPr/>
          <p:nvPr/>
        </p:nvGrpSpPr>
        <p:grpSpPr>
          <a:xfrm>
            <a:off x="155025" y="360000"/>
            <a:ext cx="8669010" cy="6120000"/>
            <a:chOff x="155025" y="360000"/>
            <a:chExt cx="8669010" cy="612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타원 3"/>
                <p:cNvSpPr/>
                <p:nvPr/>
              </p:nvSpPr>
              <p:spPr>
                <a:xfrm>
                  <a:off x="2700000" y="4140000"/>
                  <a:ext cx="1080000" cy="108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ko-KR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" name="타원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0000" y="4140000"/>
                  <a:ext cx="1080000" cy="108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타원 4"/>
                <p:cNvSpPr/>
                <p:nvPr/>
              </p:nvSpPr>
              <p:spPr>
                <a:xfrm>
                  <a:off x="4500000" y="4140000"/>
                  <a:ext cx="1080000" cy="108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타원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0000" y="4140000"/>
                  <a:ext cx="1080000" cy="108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타원 5"/>
                <p:cNvSpPr/>
                <p:nvPr/>
              </p:nvSpPr>
              <p:spPr>
                <a:xfrm>
                  <a:off x="6300000" y="4140000"/>
                  <a:ext cx="1080000" cy="108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타원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000" y="4140000"/>
                  <a:ext cx="1080000" cy="108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타원 6"/>
                <p:cNvSpPr/>
                <p:nvPr/>
              </p:nvSpPr>
              <p:spPr>
                <a:xfrm>
                  <a:off x="2700000" y="1800000"/>
                  <a:ext cx="1080000" cy="108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ko-KR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" name="타원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0000" y="1800000"/>
                  <a:ext cx="1080000" cy="108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타원 7"/>
                <p:cNvSpPr/>
                <p:nvPr/>
              </p:nvSpPr>
              <p:spPr>
                <a:xfrm>
                  <a:off x="4500000" y="1800000"/>
                  <a:ext cx="1080000" cy="108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" name="타원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0000" y="1800000"/>
                  <a:ext cx="1080000" cy="108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타원 8"/>
                <p:cNvSpPr/>
                <p:nvPr/>
              </p:nvSpPr>
              <p:spPr>
                <a:xfrm>
                  <a:off x="6300000" y="1800000"/>
                  <a:ext cx="1080000" cy="108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" name="타원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000" y="1800000"/>
                  <a:ext cx="1080000" cy="108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직선 화살표 연결선 10"/>
            <p:cNvCxnSpPr>
              <a:stCxn id="8" idx="2"/>
              <a:endCxn id="7" idx="6"/>
            </p:cNvCxnSpPr>
            <p:nvPr/>
          </p:nvCxnSpPr>
          <p:spPr>
            <a:xfrm flipH="1">
              <a:off x="3780000" y="2340000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9" idx="2"/>
              <a:endCxn id="8" idx="6"/>
            </p:cNvCxnSpPr>
            <p:nvPr/>
          </p:nvCxnSpPr>
          <p:spPr>
            <a:xfrm flipH="1">
              <a:off x="5580000" y="2340000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5" idx="2"/>
              <a:endCxn id="4" idx="6"/>
            </p:cNvCxnSpPr>
            <p:nvPr/>
          </p:nvCxnSpPr>
          <p:spPr>
            <a:xfrm flipH="1">
              <a:off x="3780000" y="4680000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6" idx="2"/>
              <a:endCxn id="5" idx="6"/>
            </p:cNvCxnSpPr>
            <p:nvPr/>
          </p:nvCxnSpPr>
          <p:spPr>
            <a:xfrm flipH="1">
              <a:off x="5580000" y="4680000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endCxn id="6" idx="6"/>
            </p:cNvCxnSpPr>
            <p:nvPr/>
          </p:nvCxnSpPr>
          <p:spPr>
            <a:xfrm flipH="1" flipV="1">
              <a:off x="7380000" y="4680000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H="1">
              <a:off x="1976117" y="4680000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endCxn id="9" idx="6"/>
            </p:cNvCxnSpPr>
            <p:nvPr/>
          </p:nvCxnSpPr>
          <p:spPr>
            <a:xfrm flipH="1" flipV="1">
              <a:off x="7380000" y="2340000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7" idx="2"/>
            </p:cNvCxnSpPr>
            <p:nvPr/>
          </p:nvCxnSpPr>
          <p:spPr>
            <a:xfrm flipH="1">
              <a:off x="1976117" y="2340000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6" idx="4"/>
              <a:endCxn id="40" idx="0"/>
            </p:cNvCxnSpPr>
            <p:nvPr/>
          </p:nvCxnSpPr>
          <p:spPr>
            <a:xfrm>
              <a:off x="6840000" y="5220000"/>
              <a:ext cx="0" cy="54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5" idx="4"/>
              <a:endCxn id="41" idx="0"/>
            </p:cNvCxnSpPr>
            <p:nvPr/>
          </p:nvCxnSpPr>
          <p:spPr>
            <a:xfrm>
              <a:off x="5040000" y="5220000"/>
              <a:ext cx="0" cy="54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4" idx="4"/>
              <a:endCxn id="39" idx="0"/>
            </p:cNvCxnSpPr>
            <p:nvPr/>
          </p:nvCxnSpPr>
          <p:spPr>
            <a:xfrm>
              <a:off x="3240000" y="5220000"/>
              <a:ext cx="0" cy="54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43" idx="4"/>
              <a:endCxn id="9" idx="0"/>
            </p:cNvCxnSpPr>
            <p:nvPr/>
          </p:nvCxnSpPr>
          <p:spPr>
            <a:xfrm>
              <a:off x="6840000" y="1080000"/>
              <a:ext cx="0" cy="72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44" idx="4"/>
              <a:endCxn id="8" idx="0"/>
            </p:cNvCxnSpPr>
            <p:nvPr/>
          </p:nvCxnSpPr>
          <p:spPr>
            <a:xfrm>
              <a:off x="5040000" y="1080000"/>
              <a:ext cx="0" cy="72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42" idx="4"/>
              <a:endCxn id="7" idx="0"/>
            </p:cNvCxnSpPr>
            <p:nvPr/>
          </p:nvCxnSpPr>
          <p:spPr>
            <a:xfrm>
              <a:off x="3240000" y="1080000"/>
              <a:ext cx="0" cy="72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타원 38"/>
                <p:cNvSpPr/>
                <p:nvPr/>
              </p:nvSpPr>
              <p:spPr>
                <a:xfrm>
                  <a:off x="2880000" y="5760000"/>
                  <a:ext cx="720000" cy="72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9" name="타원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000" y="5760000"/>
                  <a:ext cx="720000" cy="72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타원 39"/>
                <p:cNvSpPr/>
                <p:nvPr/>
              </p:nvSpPr>
              <p:spPr>
                <a:xfrm>
                  <a:off x="6480000" y="5760000"/>
                  <a:ext cx="720000" cy="72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0" name="타원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0000" y="5760000"/>
                  <a:ext cx="720000" cy="72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타원 40"/>
                <p:cNvSpPr/>
                <p:nvPr/>
              </p:nvSpPr>
              <p:spPr>
                <a:xfrm>
                  <a:off x="4680000" y="5760000"/>
                  <a:ext cx="720000" cy="72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1" name="타원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0000" y="5760000"/>
                  <a:ext cx="720000" cy="72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타원 41"/>
                <p:cNvSpPr/>
                <p:nvPr/>
              </p:nvSpPr>
              <p:spPr>
                <a:xfrm>
                  <a:off x="2880000" y="360000"/>
                  <a:ext cx="720000" cy="72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2" name="타원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000" y="360000"/>
                  <a:ext cx="720000" cy="72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타원 42"/>
                <p:cNvSpPr/>
                <p:nvPr/>
              </p:nvSpPr>
              <p:spPr>
                <a:xfrm>
                  <a:off x="6480000" y="360000"/>
                  <a:ext cx="720000" cy="72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3" name="타원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0000" y="360000"/>
                  <a:ext cx="720000" cy="72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타원 43"/>
                <p:cNvSpPr/>
                <p:nvPr/>
              </p:nvSpPr>
              <p:spPr>
                <a:xfrm>
                  <a:off x="4680000" y="360000"/>
                  <a:ext cx="720000" cy="72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4" name="타원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0000" y="360000"/>
                  <a:ext cx="720000" cy="72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자유형 69"/>
            <p:cNvSpPr/>
            <p:nvPr/>
          </p:nvSpPr>
          <p:spPr>
            <a:xfrm>
              <a:off x="2340000" y="2880000"/>
              <a:ext cx="900000" cy="2880000"/>
            </a:xfrm>
            <a:custGeom>
              <a:avLst/>
              <a:gdLst>
                <a:gd name="connsiteX0" fmla="*/ 988556 w 988556"/>
                <a:gd name="connsiteY0" fmla="*/ 3509319 h 3509319"/>
                <a:gd name="connsiteX1" fmla="*/ 16 w 988556"/>
                <a:gd name="connsiteY1" fmla="*/ 1482811 h 3509319"/>
                <a:gd name="connsiteX2" fmla="*/ 963843 w 988556"/>
                <a:gd name="connsiteY2" fmla="*/ 0 h 350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8556" h="3509319">
                  <a:moveTo>
                    <a:pt x="988556" y="3509319"/>
                  </a:moveTo>
                  <a:cubicBezTo>
                    <a:pt x="496345" y="2788508"/>
                    <a:pt x="4135" y="2067697"/>
                    <a:pt x="16" y="1482811"/>
                  </a:cubicBezTo>
                  <a:cubicBezTo>
                    <a:pt x="-4103" y="897925"/>
                    <a:pt x="747600" y="308919"/>
                    <a:pt x="963843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1" name="자유형 70"/>
            <p:cNvSpPr/>
            <p:nvPr/>
          </p:nvSpPr>
          <p:spPr>
            <a:xfrm>
              <a:off x="4140000" y="2880000"/>
              <a:ext cx="900000" cy="2880000"/>
            </a:xfrm>
            <a:custGeom>
              <a:avLst/>
              <a:gdLst>
                <a:gd name="connsiteX0" fmla="*/ 988556 w 988556"/>
                <a:gd name="connsiteY0" fmla="*/ 3509319 h 3509319"/>
                <a:gd name="connsiteX1" fmla="*/ 16 w 988556"/>
                <a:gd name="connsiteY1" fmla="*/ 1482811 h 3509319"/>
                <a:gd name="connsiteX2" fmla="*/ 963843 w 988556"/>
                <a:gd name="connsiteY2" fmla="*/ 0 h 350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8556" h="3509319">
                  <a:moveTo>
                    <a:pt x="988556" y="3509319"/>
                  </a:moveTo>
                  <a:cubicBezTo>
                    <a:pt x="496345" y="2788508"/>
                    <a:pt x="4135" y="2067697"/>
                    <a:pt x="16" y="1482811"/>
                  </a:cubicBezTo>
                  <a:cubicBezTo>
                    <a:pt x="-4103" y="897925"/>
                    <a:pt x="747600" y="308919"/>
                    <a:pt x="963843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2" name="자유형 71"/>
            <p:cNvSpPr/>
            <p:nvPr/>
          </p:nvSpPr>
          <p:spPr>
            <a:xfrm>
              <a:off x="5940000" y="2880000"/>
              <a:ext cx="900000" cy="2880000"/>
            </a:xfrm>
            <a:custGeom>
              <a:avLst/>
              <a:gdLst>
                <a:gd name="connsiteX0" fmla="*/ 988556 w 988556"/>
                <a:gd name="connsiteY0" fmla="*/ 3509319 h 3509319"/>
                <a:gd name="connsiteX1" fmla="*/ 16 w 988556"/>
                <a:gd name="connsiteY1" fmla="*/ 1482811 h 3509319"/>
                <a:gd name="connsiteX2" fmla="*/ 963843 w 988556"/>
                <a:gd name="connsiteY2" fmla="*/ 0 h 350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8556" h="3509319">
                  <a:moveTo>
                    <a:pt x="988556" y="3509319"/>
                  </a:moveTo>
                  <a:cubicBezTo>
                    <a:pt x="496345" y="2788508"/>
                    <a:pt x="4135" y="2067697"/>
                    <a:pt x="16" y="1482811"/>
                  </a:cubicBezTo>
                  <a:cubicBezTo>
                    <a:pt x="-4103" y="897925"/>
                    <a:pt x="747600" y="308919"/>
                    <a:pt x="963843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3" name="자유형 72"/>
            <p:cNvSpPr/>
            <p:nvPr/>
          </p:nvSpPr>
          <p:spPr>
            <a:xfrm flipH="1">
              <a:off x="3240000" y="1080001"/>
              <a:ext cx="900000" cy="3059998"/>
            </a:xfrm>
            <a:custGeom>
              <a:avLst/>
              <a:gdLst>
                <a:gd name="connsiteX0" fmla="*/ 988556 w 988556"/>
                <a:gd name="connsiteY0" fmla="*/ 3509319 h 3509319"/>
                <a:gd name="connsiteX1" fmla="*/ 16 w 988556"/>
                <a:gd name="connsiteY1" fmla="*/ 1482811 h 3509319"/>
                <a:gd name="connsiteX2" fmla="*/ 963843 w 988556"/>
                <a:gd name="connsiteY2" fmla="*/ 0 h 350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8556" h="3509319">
                  <a:moveTo>
                    <a:pt x="988556" y="3509319"/>
                  </a:moveTo>
                  <a:cubicBezTo>
                    <a:pt x="496345" y="2788508"/>
                    <a:pt x="4135" y="2067697"/>
                    <a:pt x="16" y="1482811"/>
                  </a:cubicBezTo>
                  <a:cubicBezTo>
                    <a:pt x="-4103" y="897925"/>
                    <a:pt x="747600" y="308919"/>
                    <a:pt x="963843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4" name="자유형 73"/>
            <p:cNvSpPr/>
            <p:nvPr/>
          </p:nvSpPr>
          <p:spPr>
            <a:xfrm flipH="1">
              <a:off x="5040000" y="1079999"/>
              <a:ext cx="900000" cy="3060000"/>
            </a:xfrm>
            <a:custGeom>
              <a:avLst/>
              <a:gdLst>
                <a:gd name="connsiteX0" fmla="*/ 988556 w 988556"/>
                <a:gd name="connsiteY0" fmla="*/ 3509319 h 3509319"/>
                <a:gd name="connsiteX1" fmla="*/ 16 w 988556"/>
                <a:gd name="connsiteY1" fmla="*/ 1482811 h 3509319"/>
                <a:gd name="connsiteX2" fmla="*/ 963843 w 988556"/>
                <a:gd name="connsiteY2" fmla="*/ 0 h 350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8556" h="3509319">
                  <a:moveTo>
                    <a:pt x="988556" y="3509319"/>
                  </a:moveTo>
                  <a:cubicBezTo>
                    <a:pt x="496345" y="2788508"/>
                    <a:pt x="4135" y="2067697"/>
                    <a:pt x="16" y="1482811"/>
                  </a:cubicBezTo>
                  <a:cubicBezTo>
                    <a:pt x="-4103" y="897925"/>
                    <a:pt x="747600" y="308919"/>
                    <a:pt x="963843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5" name="자유형 74"/>
            <p:cNvSpPr/>
            <p:nvPr/>
          </p:nvSpPr>
          <p:spPr>
            <a:xfrm flipH="1">
              <a:off x="6840000" y="1080000"/>
              <a:ext cx="900000" cy="3060000"/>
            </a:xfrm>
            <a:custGeom>
              <a:avLst/>
              <a:gdLst>
                <a:gd name="connsiteX0" fmla="*/ 988556 w 988556"/>
                <a:gd name="connsiteY0" fmla="*/ 3509319 h 3509319"/>
                <a:gd name="connsiteX1" fmla="*/ 16 w 988556"/>
                <a:gd name="connsiteY1" fmla="*/ 1482811 h 3509319"/>
                <a:gd name="connsiteX2" fmla="*/ 963843 w 988556"/>
                <a:gd name="connsiteY2" fmla="*/ 0 h 350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8556" h="3509319">
                  <a:moveTo>
                    <a:pt x="988556" y="3509319"/>
                  </a:moveTo>
                  <a:cubicBezTo>
                    <a:pt x="496345" y="2788508"/>
                    <a:pt x="4135" y="2067697"/>
                    <a:pt x="16" y="1482811"/>
                  </a:cubicBezTo>
                  <a:cubicBezTo>
                    <a:pt x="-4103" y="897925"/>
                    <a:pt x="747600" y="308919"/>
                    <a:pt x="963843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55025" y="2155334"/>
              <a:ext cx="1764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" panose="02020603050405020304" pitchFamily="18" charset="0"/>
                  <a:cs typeface="times" panose="02020603050405020304" pitchFamily="18" charset="0"/>
                </a:rPr>
                <a:t>Backward Layer</a:t>
              </a:r>
              <a:endParaRPr lang="ko-KR" altLang="en-US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5272" y="4495334"/>
              <a:ext cx="1624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" panose="02020603050405020304" pitchFamily="18" charset="0"/>
                  <a:cs typeface="times" panose="02020603050405020304" pitchFamily="18" charset="0"/>
                </a:rPr>
                <a:t>Forward Layer</a:t>
              </a:r>
              <a:endParaRPr lang="ko-KR" altLang="en-US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06083" y="5935334"/>
              <a:ext cx="1462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" panose="02020603050405020304" pitchFamily="18" charset="0"/>
                  <a:cs typeface="times" panose="02020603050405020304" pitchFamily="18" charset="0"/>
                </a:rPr>
                <a:t>Inputs</a:t>
              </a:r>
              <a:endParaRPr lang="ko-KR" altLang="en-US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0188" y="535334"/>
              <a:ext cx="1462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" panose="02020603050405020304" pitchFamily="18" charset="0"/>
                  <a:cs typeface="times" panose="02020603050405020304" pitchFamily="18" charset="0"/>
                </a:rPr>
                <a:t>Outputs</a:t>
              </a:r>
              <a:endParaRPr lang="ko-KR" altLang="en-US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1252082" y="3469500"/>
              <a:ext cx="724035" cy="54000"/>
              <a:chOff x="3415862" y="5665076"/>
              <a:chExt cx="965380" cy="72000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3415862" y="56650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3862552" y="56650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4309242" y="56650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8100000" y="3496500"/>
              <a:ext cx="724035" cy="54000"/>
              <a:chOff x="3415862" y="5665076"/>
              <a:chExt cx="965380" cy="72000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3415862" y="56650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3862552" y="56650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4309242" y="56650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직사각형 18"/>
                <p:cNvSpPr/>
                <p:nvPr/>
              </p:nvSpPr>
              <p:spPr>
                <a:xfrm>
                  <a:off x="2569964" y="1248560"/>
                  <a:ext cx="673198" cy="381195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" name="직사각형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9964" y="1248560"/>
                  <a:ext cx="673198" cy="381195"/>
                </a:xfrm>
                <a:prstGeom prst="rect">
                  <a:avLst/>
                </a:prstGeom>
                <a:blipFill>
                  <a:blip r:embed="rId14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직사각형 19"/>
                <p:cNvSpPr/>
                <p:nvPr/>
              </p:nvSpPr>
              <p:spPr>
                <a:xfrm>
                  <a:off x="3599999" y="1078587"/>
                  <a:ext cx="673198" cy="429220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0" name="직사각형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999" y="1078587"/>
                  <a:ext cx="673198" cy="429220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직사각형 24"/>
                <p:cNvSpPr/>
                <p:nvPr/>
              </p:nvSpPr>
              <p:spPr>
                <a:xfrm>
                  <a:off x="4535814" y="1249402"/>
                  <a:ext cx="489621" cy="378373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5" name="직사각형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5814" y="1249402"/>
                  <a:ext cx="489621" cy="378373"/>
                </a:xfrm>
                <a:prstGeom prst="rect">
                  <a:avLst/>
                </a:prstGeom>
                <a:blipFill>
                  <a:blip r:embed="rId1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직사각형 59"/>
                <p:cNvSpPr/>
                <p:nvPr/>
              </p:nvSpPr>
              <p:spPr>
                <a:xfrm>
                  <a:off x="6166801" y="1246580"/>
                  <a:ext cx="673198" cy="381195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0" name="직사각형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6801" y="1246580"/>
                  <a:ext cx="673198" cy="381195"/>
                </a:xfrm>
                <a:prstGeom prst="rect">
                  <a:avLst/>
                </a:prstGeom>
                <a:blipFill>
                  <a:blip r:embed="rId17"/>
                  <a:stretch>
                    <a:fillRect b="-31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직사각형 60"/>
                <p:cNvSpPr/>
                <p:nvPr/>
              </p:nvSpPr>
              <p:spPr>
                <a:xfrm>
                  <a:off x="5397596" y="1079998"/>
                  <a:ext cx="496161" cy="42780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1" name="직사각형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596" y="1079998"/>
                  <a:ext cx="496161" cy="427809"/>
                </a:xfrm>
                <a:prstGeom prst="rect">
                  <a:avLst/>
                </a:prstGeom>
                <a:blipFill>
                  <a:blip r:embed="rId1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직사각형 61"/>
                <p:cNvSpPr/>
                <p:nvPr/>
              </p:nvSpPr>
              <p:spPr>
                <a:xfrm>
                  <a:off x="7199999" y="1079998"/>
                  <a:ext cx="673198" cy="429220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2" name="직사각형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9999" y="1079998"/>
                  <a:ext cx="673198" cy="429220"/>
                </a:xfrm>
                <a:prstGeom prst="rect">
                  <a:avLst/>
                </a:prstGeom>
                <a:blipFill>
                  <a:blip r:embed="rId19"/>
                  <a:stretch>
                    <a:fillRect b="-28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28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1225</TotalTime>
  <Words>35</Words>
  <Application>Microsoft Office PowerPoint</Application>
  <PresentationFormat>화면 슬라이드 쇼(4:3)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맑은 고딕</vt:lpstr>
      <vt:lpstr>배달의민족 주아</vt:lpstr>
      <vt:lpstr>Arial</vt:lpstr>
      <vt:lpstr>Calibri</vt:lpstr>
      <vt:lpstr>Calibri Light</vt:lpstr>
      <vt:lpstr>Cambria Math</vt:lpstr>
      <vt:lpstr>times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창규</dc:creator>
  <cp:lastModifiedBy>박 창규</cp:lastModifiedBy>
  <cp:revision>35</cp:revision>
  <dcterms:created xsi:type="dcterms:W3CDTF">2018-11-05T03:01:10Z</dcterms:created>
  <dcterms:modified xsi:type="dcterms:W3CDTF">2019-01-03T08:52:11Z</dcterms:modified>
</cp:coreProperties>
</file>