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9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9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76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2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3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7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2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8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5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39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모서리가 둥근 직사각형 56"/>
          <p:cNvSpPr/>
          <p:nvPr/>
        </p:nvSpPr>
        <p:spPr>
          <a:xfrm>
            <a:off x="3615881" y="4657246"/>
            <a:ext cx="2328812" cy="11828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position receiving thread</a:t>
            </a:r>
            <a:endParaRPr lang="ko-KR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444019" y="3092271"/>
            <a:ext cx="2599774" cy="17742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Concatenating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thread</a:t>
            </a:r>
            <a:endParaRPr lang="ko-KR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615881" y="2066003"/>
            <a:ext cx="2328812" cy="11828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UWB distance receiving thread</a:t>
            </a:r>
            <a:endParaRPr lang="ko-KR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꺾인 연결선 8"/>
          <p:cNvCxnSpPr>
            <a:stCxn id="57" idx="3"/>
            <a:endCxn id="58" idx="1"/>
          </p:cNvCxnSpPr>
          <p:nvPr/>
        </p:nvCxnSpPr>
        <p:spPr>
          <a:xfrm flipV="1">
            <a:off x="5944694" y="3979399"/>
            <a:ext cx="499325" cy="1269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62" idx="3"/>
            <a:endCxn id="58" idx="1"/>
          </p:cNvCxnSpPr>
          <p:nvPr/>
        </p:nvCxnSpPr>
        <p:spPr>
          <a:xfrm>
            <a:off x="5944694" y="2657422"/>
            <a:ext cx="499325" cy="13219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/>
          <p:cNvGrpSpPr/>
          <p:nvPr/>
        </p:nvGrpSpPr>
        <p:grpSpPr>
          <a:xfrm>
            <a:off x="1949537" y="1028277"/>
            <a:ext cx="1826218" cy="2506025"/>
            <a:chOff x="4329996" y="3088825"/>
            <a:chExt cx="1169807" cy="1525431"/>
          </a:xfrm>
        </p:grpSpPr>
        <p:pic>
          <p:nvPicPr>
            <p:cNvPr id="34" name="그림 33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9996" y="3534256"/>
              <a:ext cx="900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6" name="타원 35"/>
            <p:cNvSpPr/>
            <p:nvPr/>
          </p:nvSpPr>
          <p:spPr>
            <a:xfrm>
              <a:off x="4559046" y="3533030"/>
              <a:ext cx="424501" cy="284082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직선 화살표 연결선 36"/>
            <p:cNvCxnSpPr>
              <a:stCxn id="36" idx="0"/>
              <a:endCxn id="38" idx="2"/>
            </p:cNvCxnSpPr>
            <p:nvPr/>
          </p:nvCxnSpPr>
          <p:spPr>
            <a:xfrm flipV="1">
              <a:off x="4771296" y="3407312"/>
              <a:ext cx="162481" cy="12571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367752" y="3088825"/>
              <a:ext cx="1132051" cy="318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rPr>
                <a:t>UWB tag</a:t>
              </a:r>
              <a:endParaRPr lang="ko-KR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54" name="그림 5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43518" y="4361536"/>
            <a:ext cx="2810030" cy="17742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직사각형 50"/>
          <p:cNvSpPr/>
          <p:nvPr/>
        </p:nvSpPr>
        <p:spPr>
          <a:xfrm>
            <a:off x="-7366" y="3676186"/>
            <a:ext cx="3786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Times New Roman" panose="02020603050405020304" pitchFamily="18" charset="0"/>
                <a:ea typeface="배달의민족 주아"/>
                <a:cs typeface="Times New Roman" panose="02020603050405020304" pitchFamily="18" charset="0"/>
              </a:rPr>
              <a:t>Motion capture camera</a:t>
            </a:r>
            <a:endParaRPr lang="ko-KR" alt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308496" y="4929068"/>
            <a:ext cx="560537" cy="579666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직선 화살표 연결선 52"/>
          <p:cNvCxnSpPr>
            <a:stCxn id="52" idx="0"/>
            <a:endCxn id="51" idx="2"/>
          </p:cNvCxnSpPr>
          <p:nvPr/>
        </p:nvCxnSpPr>
        <p:spPr>
          <a:xfrm flipH="1" flipV="1">
            <a:off x="1885909" y="4199406"/>
            <a:ext cx="702856" cy="72966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34" idx="3"/>
            <a:endCxn id="62" idx="1"/>
          </p:cNvCxnSpPr>
          <p:nvPr/>
        </p:nvCxnSpPr>
        <p:spPr>
          <a:xfrm>
            <a:off x="3354552" y="2647173"/>
            <a:ext cx="261329" cy="1024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54" idx="3"/>
            <a:endCxn id="57" idx="1"/>
          </p:cNvCxnSpPr>
          <p:nvPr/>
        </p:nvCxnSpPr>
        <p:spPr>
          <a:xfrm>
            <a:off x="3353548" y="5248665"/>
            <a:ext cx="26233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110" idx="3"/>
            <a:endCxn id="34" idx="1"/>
          </p:cNvCxnSpPr>
          <p:nvPr/>
        </p:nvCxnSpPr>
        <p:spPr>
          <a:xfrm>
            <a:off x="1655271" y="2647173"/>
            <a:ext cx="2942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>
            <a:off x="-151751" y="1040595"/>
            <a:ext cx="2375589" cy="2493707"/>
            <a:chOff x="4972486" y="3096323"/>
            <a:chExt cx="1521713" cy="1517933"/>
          </a:xfrm>
        </p:grpSpPr>
        <p:pic>
          <p:nvPicPr>
            <p:cNvPr id="110" name="그림 109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996" y="3534256"/>
              <a:ext cx="720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1" name="타원 110"/>
            <p:cNvSpPr/>
            <p:nvPr/>
          </p:nvSpPr>
          <p:spPr>
            <a:xfrm>
              <a:off x="5567273" y="3633434"/>
              <a:ext cx="403264" cy="274172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972486" y="3096323"/>
              <a:ext cx="1521713" cy="318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rPr>
                <a:t>UWB anchor</a:t>
              </a:r>
              <a:endParaRPr lang="ko-KR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13" name="직선 화살표 연결선 112"/>
            <p:cNvCxnSpPr>
              <a:stCxn id="111" idx="0"/>
              <a:endCxn id="112" idx="2"/>
            </p:cNvCxnSpPr>
            <p:nvPr/>
          </p:nvCxnSpPr>
          <p:spPr>
            <a:xfrm flipH="1" flipV="1">
              <a:off x="5733343" y="3414810"/>
              <a:ext cx="35563" cy="218624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8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19</Words>
  <Application>Microsoft Office PowerPoint</Application>
  <PresentationFormat>화면 슬라이드 쇼(4:3)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배달의민족 주아</vt:lpstr>
      <vt:lpstr>Arial</vt:lpstr>
      <vt:lpstr>Calibri</vt:lpstr>
      <vt:lpstr>Calibri Light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창규</dc:creator>
  <cp:lastModifiedBy>박 창규</cp:lastModifiedBy>
  <cp:revision>3</cp:revision>
  <dcterms:created xsi:type="dcterms:W3CDTF">2019-01-06T10:54:13Z</dcterms:created>
  <dcterms:modified xsi:type="dcterms:W3CDTF">2019-01-06T12:54:30Z</dcterms:modified>
</cp:coreProperties>
</file>