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0E2"/>
    <a:srgbClr val="2CAE4E"/>
    <a:srgbClr val="F3F3E0"/>
    <a:srgbClr val="FFFFFF"/>
    <a:srgbClr val="F7F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58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23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07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4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66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6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8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9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73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21-3544-4A5E-9A06-620D341E90FA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4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02521-3544-4A5E-9A06-620D341E90FA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1669-CDA9-4A3B-AD44-160F83455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0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02038" y="2106930"/>
            <a:ext cx="6456671" cy="3038475"/>
          </a:xfrm>
          <a:prstGeom prst="rect">
            <a:avLst/>
          </a:prstGeom>
          <a:solidFill>
            <a:srgbClr val="F1F0E2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/>
              <p:cNvSpPr/>
              <p:nvPr/>
            </p:nvSpPr>
            <p:spPr>
              <a:xfrm>
                <a:off x="3967734" y="4051803"/>
                <a:ext cx="1060280" cy="314813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ko-KR" altLang="en-US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734" y="4051803"/>
                <a:ext cx="1060280" cy="3148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/>
              <p:cNvSpPr/>
              <p:nvPr/>
            </p:nvSpPr>
            <p:spPr>
              <a:xfrm>
                <a:off x="2015108" y="4051803"/>
                <a:ext cx="754161" cy="314813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108" y="4051803"/>
                <a:ext cx="754161" cy="314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/>
              <p:cNvSpPr/>
              <p:nvPr/>
            </p:nvSpPr>
            <p:spPr>
              <a:xfrm>
                <a:off x="2980673" y="4051803"/>
                <a:ext cx="754161" cy="314813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673" y="4051803"/>
                <a:ext cx="754161" cy="3148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직사각형 44"/>
              <p:cNvSpPr/>
              <p:nvPr/>
            </p:nvSpPr>
            <p:spPr>
              <a:xfrm>
                <a:off x="5212454" y="4051803"/>
                <a:ext cx="754161" cy="314813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ko-KR" altLang="en-US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54" y="4051803"/>
                <a:ext cx="754161" cy="314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타원 15"/>
              <p:cNvSpPr/>
              <p:nvPr/>
            </p:nvSpPr>
            <p:spPr>
              <a:xfrm>
                <a:off x="6120812" y="2915866"/>
                <a:ext cx="1036930" cy="394789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lang="ko-KR" altLang="en-US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812" y="2915866"/>
                <a:ext cx="1036930" cy="39478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연결선 51"/>
          <p:cNvCxnSpPr/>
          <p:nvPr/>
        </p:nvCxnSpPr>
        <p:spPr>
          <a:xfrm>
            <a:off x="1501936" y="4657725"/>
            <a:ext cx="408759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endCxn id="45" idx="2"/>
          </p:cNvCxnSpPr>
          <p:nvPr/>
        </p:nvCxnSpPr>
        <p:spPr>
          <a:xfrm flipV="1">
            <a:off x="5589534" y="4366615"/>
            <a:ext cx="1" cy="298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7" idx="2"/>
          </p:cNvCxnSpPr>
          <p:nvPr/>
        </p:nvCxnSpPr>
        <p:spPr>
          <a:xfrm flipH="1" flipV="1">
            <a:off x="4497874" y="4366616"/>
            <a:ext cx="2382" cy="306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4" idx="2"/>
          </p:cNvCxnSpPr>
          <p:nvPr/>
        </p:nvCxnSpPr>
        <p:spPr>
          <a:xfrm flipH="1" flipV="1">
            <a:off x="3357754" y="4366616"/>
            <a:ext cx="2382" cy="306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2" idx="2"/>
          </p:cNvCxnSpPr>
          <p:nvPr/>
        </p:nvCxnSpPr>
        <p:spPr>
          <a:xfrm flipV="1">
            <a:off x="2392040" y="4366616"/>
            <a:ext cx="149" cy="306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42" idx="0"/>
            <a:endCxn id="54" idx="4"/>
          </p:cNvCxnSpPr>
          <p:nvPr/>
        </p:nvCxnSpPr>
        <p:spPr>
          <a:xfrm flipH="1" flipV="1">
            <a:off x="2392188" y="2775456"/>
            <a:ext cx="1" cy="127634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44" idx="0"/>
            <a:endCxn id="46" idx="2"/>
          </p:cNvCxnSpPr>
          <p:nvPr/>
        </p:nvCxnSpPr>
        <p:spPr>
          <a:xfrm rot="5400000" flipH="1" flipV="1">
            <a:off x="3493077" y="3227006"/>
            <a:ext cx="689475" cy="96012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7" idx="0"/>
            <a:endCxn id="46" idx="4"/>
          </p:cNvCxnSpPr>
          <p:nvPr/>
        </p:nvCxnSpPr>
        <p:spPr>
          <a:xfrm flipV="1">
            <a:off x="4497874" y="3542328"/>
            <a:ext cx="0" cy="5094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6" idx="0"/>
            <a:endCxn id="38" idx="4"/>
          </p:cNvCxnSpPr>
          <p:nvPr/>
        </p:nvCxnSpPr>
        <p:spPr>
          <a:xfrm flipV="1">
            <a:off x="4497874" y="2775456"/>
            <a:ext cx="0" cy="40687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54" idx="6"/>
            <a:endCxn id="38" idx="2"/>
          </p:cNvCxnSpPr>
          <p:nvPr/>
        </p:nvCxnSpPr>
        <p:spPr>
          <a:xfrm>
            <a:off x="2572188" y="2595456"/>
            <a:ext cx="174568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4670254" y="2591658"/>
            <a:ext cx="3824105" cy="75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endCxn id="16" idx="0"/>
          </p:cNvCxnSpPr>
          <p:nvPr/>
        </p:nvCxnSpPr>
        <p:spPr>
          <a:xfrm>
            <a:off x="6623518" y="2575502"/>
            <a:ext cx="0" cy="3403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8" idx="4"/>
          </p:cNvCxnSpPr>
          <p:nvPr/>
        </p:nvCxnSpPr>
        <p:spPr>
          <a:xfrm rot="16200000" flipH="1">
            <a:off x="7181286" y="3344653"/>
            <a:ext cx="778164" cy="18479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 flipV="1">
            <a:off x="7360601" y="2698396"/>
            <a:ext cx="0" cy="19593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7360601" y="1460838"/>
            <a:ext cx="5506" cy="9940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317874" y="3182328"/>
            <a:ext cx="360000" cy="360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466378" y="3519561"/>
            <a:ext cx="360000" cy="360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942084" y="4657725"/>
            <a:ext cx="0" cy="9398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971804" y="4657724"/>
            <a:ext cx="53640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45" idx="0"/>
            <a:endCxn id="48" idx="2"/>
          </p:cNvCxnSpPr>
          <p:nvPr/>
        </p:nvCxnSpPr>
        <p:spPr>
          <a:xfrm rot="5400000" flipH="1" flipV="1">
            <a:off x="5851835" y="3437261"/>
            <a:ext cx="352242" cy="876843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8965" y="4366615"/>
                <a:ext cx="8922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5" y="4366615"/>
                <a:ext cx="892296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96793" y="2333218"/>
                <a:ext cx="89069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3" y="2333218"/>
                <a:ext cx="89069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/>
              <p:cNvSpPr txBox="1"/>
              <p:nvPr/>
            </p:nvSpPr>
            <p:spPr>
              <a:xfrm>
                <a:off x="8571804" y="4366615"/>
                <a:ext cx="4947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804" y="4366615"/>
                <a:ext cx="49475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8572607" y="2333217"/>
                <a:ext cx="4931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607" y="2333217"/>
                <a:ext cx="49314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1739879" y="5591506"/>
                <a:ext cx="4723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879" y="5591506"/>
                <a:ext cx="47230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7149084" y="957991"/>
                <a:ext cx="4947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084" y="957991"/>
                <a:ext cx="49475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076975" y="3147482"/>
                <a:ext cx="3493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975" y="3147482"/>
                <a:ext cx="349391" cy="369332"/>
              </a:xfrm>
              <a:prstGeom prst="rect">
                <a:avLst/>
              </a:prstGeom>
              <a:blipFill>
                <a:blip r:embed="rId13"/>
                <a:stretch>
                  <a:fillRect l="-31579" r="-8772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5578321" y="3298737"/>
                <a:ext cx="4022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321" y="3298737"/>
                <a:ext cx="402290" cy="369332"/>
              </a:xfrm>
              <a:prstGeom prst="rect">
                <a:avLst/>
              </a:prstGeom>
              <a:blipFill>
                <a:blip r:embed="rId14"/>
                <a:stretch>
                  <a:fillRect l="-16667" r="-7576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3391974" y="3379026"/>
                <a:ext cx="2900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974" y="3379026"/>
                <a:ext cx="290079" cy="369332"/>
              </a:xfrm>
              <a:prstGeom prst="rect">
                <a:avLst/>
              </a:prstGeom>
              <a:blipFill>
                <a:blip r:embed="rId15"/>
                <a:stretch>
                  <a:fillRect l="-22917" r="-1041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4568185" y="3522783"/>
                <a:ext cx="272510" cy="380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</m:oMath>
                </a14:m>
                <a:r>
                  <a:rPr lang="en-US" altLang="ko-KR" b="1" i="1" dirty="0" smtClean="0"/>
                  <a:t>t</a:t>
                </a:r>
                <a:endParaRPr lang="ko-KR" altLang="en-US" sz="2400" b="1" i="1" dirty="0"/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185" y="3522783"/>
                <a:ext cx="272510" cy="380938"/>
              </a:xfrm>
              <a:prstGeom prst="rect">
                <a:avLst/>
              </a:prstGeom>
              <a:blipFill>
                <a:blip r:embed="rId16"/>
                <a:stretch>
                  <a:fillRect r="-51111" b="-35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4721102" y="2234439"/>
                <a:ext cx="3320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102" y="2234439"/>
                <a:ext cx="332092" cy="369332"/>
              </a:xfrm>
              <a:prstGeom prst="rect">
                <a:avLst/>
              </a:prstGeom>
              <a:blipFill>
                <a:blip r:embed="rId17"/>
                <a:stretch>
                  <a:fillRect l="-25455" r="-12727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4400174" y="2787561"/>
            <a:ext cx="18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.</a:t>
            </a:r>
            <a:endParaRPr lang="ko-KR" altLang="en-US" sz="4800" dirty="0"/>
          </a:p>
        </p:txBody>
      </p:sp>
      <p:sp>
        <p:nvSpPr>
          <p:cNvPr id="38" name="타원 37"/>
          <p:cNvSpPr/>
          <p:nvPr/>
        </p:nvSpPr>
        <p:spPr>
          <a:xfrm>
            <a:off x="4317874" y="2415456"/>
            <a:ext cx="360000" cy="360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39" name="직선 연결선 38"/>
          <p:cNvCxnSpPr>
            <a:stCxn id="38" idx="2"/>
            <a:endCxn id="38" idx="6"/>
          </p:cNvCxnSpPr>
          <p:nvPr/>
        </p:nvCxnSpPr>
        <p:spPr>
          <a:xfrm>
            <a:off x="4310254" y="2591658"/>
            <a:ext cx="360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8" idx="0"/>
            <a:endCxn id="38" idx="4"/>
          </p:cNvCxnSpPr>
          <p:nvPr/>
        </p:nvCxnSpPr>
        <p:spPr>
          <a:xfrm>
            <a:off x="4490254" y="2411658"/>
            <a:ext cx="0" cy="3600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2212188" y="2415456"/>
            <a:ext cx="360000" cy="360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Constantia" panose="02030602050306030303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98222" y="2032083"/>
            <a:ext cx="18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.</a:t>
            </a:r>
            <a:endParaRPr lang="ko-KR" altLang="en-US" sz="4800" dirty="0"/>
          </a:p>
        </p:txBody>
      </p:sp>
      <p:cxnSp>
        <p:nvCxnSpPr>
          <p:cNvPr id="100" name="직선 화살표 연결선 99"/>
          <p:cNvCxnSpPr/>
          <p:nvPr/>
        </p:nvCxnSpPr>
        <p:spPr>
          <a:xfrm flipV="1">
            <a:off x="1522832" y="2590112"/>
            <a:ext cx="68158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16" idx="4"/>
            <a:endCxn id="48" idx="0"/>
          </p:cNvCxnSpPr>
          <p:nvPr/>
        </p:nvCxnSpPr>
        <p:spPr>
          <a:xfrm>
            <a:off x="6639277" y="3310655"/>
            <a:ext cx="7101" cy="2089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/>
          <p:nvPr/>
        </p:nvCxnSpPr>
        <p:spPr>
          <a:xfrm flipV="1">
            <a:off x="965536" y="2592850"/>
            <a:ext cx="53640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1559197" y="3974758"/>
            <a:ext cx="1270799" cy="986413"/>
          </a:xfrm>
          <a:prstGeom prst="rect">
            <a:avLst/>
          </a:prstGeom>
          <a:ln w="317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+mn-lt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5177638" y="2792920"/>
            <a:ext cx="2527707" cy="2168251"/>
          </a:xfrm>
          <a:prstGeom prst="rect">
            <a:avLst/>
          </a:prstGeom>
          <a:ln w="31750">
            <a:solidFill>
              <a:srgbClr val="40D8EC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+mn-lt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926140" y="3974758"/>
            <a:ext cx="2172270" cy="986413"/>
          </a:xfrm>
          <a:prstGeom prst="rect">
            <a:avLst/>
          </a:prstGeom>
          <a:ln w="31750">
            <a:solidFill>
              <a:srgbClr val="00206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dirty="0" smtClean="0">
              <a:latin typeface="+mn-lt"/>
            </a:endParaRPr>
          </a:p>
        </p:txBody>
      </p:sp>
      <p:sp>
        <p:nvSpPr>
          <p:cNvPr id="137" name="자유형 136"/>
          <p:cNvSpPr/>
          <p:nvPr/>
        </p:nvSpPr>
        <p:spPr>
          <a:xfrm>
            <a:off x="1559197" y="2255246"/>
            <a:ext cx="6137553" cy="1647445"/>
          </a:xfrm>
          <a:custGeom>
            <a:avLst/>
            <a:gdLst>
              <a:gd name="connsiteX0" fmla="*/ 0 w 6137553"/>
              <a:gd name="connsiteY0" fmla="*/ 0 h 1647445"/>
              <a:gd name="connsiteX1" fmla="*/ 3518200 w 6137553"/>
              <a:gd name="connsiteY1" fmla="*/ 0 h 1647445"/>
              <a:gd name="connsiteX2" fmla="*/ 3539213 w 6137553"/>
              <a:gd name="connsiteY2" fmla="*/ 0 h 1647445"/>
              <a:gd name="connsiteX3" fmla="*/ 6137553 w 6137553"/>
              <a:gd name="connsiteY3" fmla="*/ 0 h 1647445"/>
              <a:gd name="connsiteX4" fmla="*/ 6137553 w 6137553"/>
              <a:gd name="connsiteY4" fmla="*/ 454315 h 1647445"/>
              <a:gd name="connsiteX5" fmla="*/ 3539213 w 6137553"/>
              <a:gd name="connsiteY5" fmla="*/ 454315 h 1647445"/>
              <a:gd name="connsiteX6" fmla="*/ 3539213 w 6137553"/>
              <a:gd name="connsiteY6" fmla="*/ 1647445 h 1647445"/>
              <a:gd name="connsiteX7" fmla="*/ 0 w 6137553"/>
              <a:gd name="connsiteY7" fmla="*/ 1647445 h 1647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37553" h="1647445">
                <a:moveTo>
                  <a:pt x="0" y="0"/>
                </a:moveTo>
                <a:lnTo>
                  <a:pt x="3518200" y="0"/>
                </a:lnTo>
                <a:lnTo>
                  <a:pt x="3539213" y="0"/>
                </a:lnTo>
                <a:lnTo>
                  <a:pt x="6137553" y="0"/>
                </a:lnTo>
                <a:lnTo>
                  <a:pt x="6137553" y="454315"/>
                </a:lnTo>
                <a:lnTo>
                  <a:pt x="3539213" y="454315"/>
                </a:lnTo>
                <a:lnTo>
                  <a:pt x="3539213" y="1647445"/>
                </a:lnTo>
                <a:lnTo>
                  <a:pt x="0" y="1647445"/>
                </a:lnTo>
                <a:close/>
              </a:path>
            </a:pathLst>
          </a:cu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556779" y="3132414"/>
            <a:ext cx="18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/>
              <a:t>.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610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8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Cambria Math</vt:lpstr>
      <vt:lpstr>Constantia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27</cp:revision>
  <dcterms:created xsi:type="dcterms:W3CDTF">2019-01-02T13:47:19Z</dcterms:created>
  <dcterms:modified xsi:type="dcterms:W3CDTF">2019-01-04T05:28:19Z</dcterms:modified>
</cp:coreProperties>
</file>