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3" d="100"/>
          <a:sy n="53" d="100"/>
        </p:scale>
        <p:origin x="12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261E-6B2A-4449-9A45-90D0F12F1FCE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78C-C346-4CAC-9747-CF84D046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67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261E-6B2A-4449-9A45-90D0F12F1FCE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78C-C346-4CAC-9747-CF84D046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7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261E-6B2A-4449-9A45-90D0F12F1FCE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78C-C346-4CAC-9747-CF84D046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93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261E-6B2A-4449-9A45-90D0F12F1FCE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78C-C346-4CAC-9747-CF84D046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75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261E-6B2A-4449-9A45-90D0F12F1FCE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78C-C346-4CAC-9747-CF84D046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8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261E-6B2A-4449-9A45-90D0F12F1FCE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78C-C346-4CAC-9747-CF84D046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01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261E-6B2A-4449-9A45-90D0F12F1FCE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78C-C346-4CAC-9747-CF84D046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5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261E-6B2A-4449-9A45-90D0F12F1FCE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78C-C346-4CAC-9747-CF84D046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65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261E-6B2A-4449-9A45-90D0F12F1FCE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78C-C346-4CAC-9747-CF84D046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5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261E-6B2A-4449-9A45-90D0F12F1FCE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78C-C346-4CAC-9747-CF84D046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6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261E-6B2A-4449-9A45-90D0F12F1FCE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378C-C346-4CAC-9747-CF84D046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65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4261E-6B2A-4449-9A45-90D0F12F1FCE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2378C-C346-4CAC-9747-CF84D046E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6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타원 3"/>
              <p:cNvSpPr/>
              <p:nvPr/>
            </p:nvSpPr>
            <p:spPr>
              <a:xfrm>
                <a:off x="2624315" y="5760000"/>
                <a:ext cx="720000" cy="72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타원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315" y="5760000"/>
                <a:ext cx="720000" cy="720000"/>
              </a:xfrm>
              <a:prstGeom prst="ellipse">
                <a:avLst/>
              </a:prstGeom>
              <a:blipFill>
                <a:blip r:embed="rId2"/>
                <a:stretch>
                  <a:fillRect l="-92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타원 4"/>
              <p:cNvSpPr/>
              <p:nvPr/>
            </p:nvSpPr>
            <p:spPr>
              <a:xfrm>
                <a:off x="7317568" y="5777445"/>
                <a:ext cx="720000" cy="72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568" y="5777445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 l="-101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타원 5"/>
              <p:cNvSpPr/>
              <p:nvPr/>
            </p:nvSpPr>
            <p:spPr>
              <a:xfrm>
                <a:off x="5057278" y="5760000"/>
                <a:ext cx="720000" cy="72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278" y="5760000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타원 6"/>
              <p:cNvSpPr/>
              <p:nvPr/>
            </p:nvSpPr>
            <p:spPr>
              <a:xfrm>
                <a:off x="2675860" y="545874"/>
                <a:ext cx="720000" cy="72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860" y="545874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 l="-110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타원 7"/>
              <p:cNvSpPr/>
              <p:nvPr/>
            </p:nvSpPr>
            <p:spPr>
              <a:xfrm>
                <a:off x="7317568" y="545874"/>
                <a:ext cx="720000" cy="72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568" y="545874"/>
                <a:ext cx="720000" cy="720000"/>
              </a:xfrm>
              <a:prstGeom prst="ellipse">
                <a:avLst/>
              </a:prstGeom>
              <a:blipFill>
                <a:blip r:embed="rId6"/>
                <a:stretch>
                  <a:fillRect l="-110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타원 8"/>
              <p:cNvSpPr/>
              <p:nvPr/>
            </p:nvSpPr>
            <p:spPr>
              <a:xfrm>
                <a:off x="4941462" y="545874"/>
                <a:ext cx="720000" cy="72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타원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62" y="545874"/>
                <a:ext cx="72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-9991" y="1829271"/>
            <a:ext cx="2149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atin typeface="times" panose="02020603050405020304" pitchFamily="18" charset="0"/>
                <a:cs typeface="times" panose="02020603050405020304" pitchFamily="18" charset="0"/>
              </a:rPr>
              <a:t>Backward </a:t>
            </a:r>
            <a:r>
              <a:rPr lang="en-US" altLang="ko-KR" sz="3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layer</a:t>
            </a:r>
            <a:endParaRPr lang="ko-KR" altLang="en-US" sz="3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237" y="4172168"/>
            <a:ext cx="1868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atin typeface="times" panose="02020603050405020304" pitchFamily="18" charset="0"/>
                <a:cs typeface="times" panose="02020603050405020304" pitchFamily="18" charset="0"/>
              </a:rPr>
              <a:t>Forward </a:t>
            </a:r>
            <a:r>
              <a:rPr lang="en-US" altLang="ko-KR" sz="3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layer</a:t>
            </a:r>
            <a:endParaRPr lang="ko-KR" altLang="en-US" sz="3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3214" y="5843001"/>
            <a:ext cx="14627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atin typeface="times" panose="02020603050405020304" pitchFamily="18" charset="0"/>
                <a:cs typeface="times" panose="02020603050405020304" pitchFamily="18" charset="0"/>
              </a:rPr>
              <a:t>Inputs</a:t>
            </a:r>
            <a:endParaRPr lang="ko-KR" altLang="en-US" sz="3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281" y="472273"/>
            <a:ext cx="18966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atin typeface="times" panose="02020603050405020304" pitchFamily="18" charset="0"/>
                <a:cs typeface="times" panose="02020603050405020304" pitchFamily="18" charset="0"/>
              </a:rPr>
              <a:t>Outputs</a:t>
            </a:r>
            <a:endParaRPr lang="ko-KR" altLang="en-US" sz="3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147655" y="3469171"/>
            <a:ext cx="724035" cy="54000"/>
            <a:chOff x="3415862" y="5665076"/>
            <a:chExt cx="965380" cy="72000"/>
          </a:xfrm>
        </p:grpSpPr>
        <p:sp>
          <p:nvSpPr>
            <p:cNvPr id="15" name="타원 14"/>
            <p:cNvSpPr/>
            <p:nvPr/>
          </p:nvSpPr>
          <p:spPr>
            <a:xfrm>
              <a:off x="3415862" y="56650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862552" y="56650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타원 16"/>
            <p:cNvSpPr/>
            <p:nvPr/>
          </p:nvSpPr>
          <p:spPr>
            <a:xfrm>
              <a:off x="4309242" y="56650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347569" y="3475664"/>
            <a:ext cx="724035" cy="54000"/>
            <a:chOff x="3415862" y="5665076"/>
            <a:chExt cx="965380" cy="72000"/>
          </a:xfrm>
        </p:grpSpPr>
        <p:sp>
          <p:nvSpPr>
            <p:cNvPr id="19" name="타원 18"/>
            <p:cNvSpPr/>
            <p:nvPr/>
          </p:nvSpPr>
          <p:spPr>
            <a:xfrm>
              <a:off x="3415862" y="56650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타원 19"/>
            <p:cNvSpPr/>
            <p:nvPr/>
          </p:nvSpPr>
          <p:spPr>
            <a:xfrm>
              <a:off x="3862552" y="56650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타원 20"/>
            <p:cNvSpPr/>
            <p:nvPr/>
          </p:nvSpPr>
          <p:spPr>
            <a:xfrm>
              <a:off x="4309242" y="56650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/>
              <p:cNvSpPr/>
              <p:nvPr/>
            </p:nvSpPr>
            <p:spPr>
              <a:xfrm>
                <a:off x="2094189" y="1388275"/>
                <a:ext cx="975395" cy="561629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</m:sSubSup>
                    </m:oMath>
                  </m:oMathPara>
                </a14:m>
                <a:endParaRPr lang="ko-KR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189" y="1388275"/>
                <a:ext cx="975395" cy="561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/>
              <p:cNvSpPr/>
              <p:nvPr/>
            </p:nvSpPr>
            <p:spPr>
              <a:xfrm>
                <a:off x="3656349" y="1176656"/>
                <a:ext cx="975395" cy="636328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p>
                      </m:sSubSup>
                    </m:oMath>
                  </m:oMathPara>
                </a14:m>
                <a:endParaRPr lang="ko-KR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349" y="1176656"/>
                <a:ext cx="975395" cy="6363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/>
              <p:cNvSpPr/>
              <p:nvPr/>
            </p:nvSpPr>
            <p:spPr>
              <a:xfrm>
                <a:off x="4569555" y="1405946"/>
                <a:ext cx="675634" cy="544123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</m:sSubSup>
                    </m:oMath>
                  </m:oMathPara>
                </a14:m>
                <a:endParaRPr lang="ko-KR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555" y="1405946"/>
                <a:ext cx="675634" cy="5441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/>
              <p:cNvSpPr/>
              <p:nvPr/>
            </p:nvSpPr>
            <p:spPr>
              <a:xfrm>
                <a:off x="6781372" y="1448210"/>
                <a:ext cx="975395" cy="561757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</m:sSubSup>
                    </m:oMath>
                  </m:oMathPara>
                </a14:m>
                <a:endParaRPr lang="ko-KR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372" y="1448210"/>
                <a:ext cx="975395" cy="5617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/>
              <p:cNvSpPr/>
              <p:nvPr/>
            </p:nvSpPr>
            <p:spPr>
              <a:xfrm>
                <a:off x="5941239" y="1170460"/>
                <a:ext cx="664413" cy="62741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p>
                      </m:sSubSup>
                    </m:oMath>
                  </m:oMathPara>
                </a14:m>
                <a:endParaRPr lang="ko-KR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239" y="1170460"/>
                <a:ext cx="664413" cy="6274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/>
              <p:cNvSpPr/>
              <p:nvPr/>
            </p:nvSpPr>
            <p:spPr>
              <a:xfrm>
                <a:off x="8347094" y="1177884"/>
                <a:ext cx="975395" cy="636456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p>
                      </m:sSubSup>
                    </m:oMath>
                  </m:oMathPara>
                </a14:m>
                <a:endParaRPr lang="ko-KR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094" y="1177884"/>
                <a:ext cx="975395" cy="63645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/>
          <p:cNvCxnSpPr>
            <a:stCxn id="32" idx="2"/>
          </p:cNvCxnSpPr>
          <p:nvPr/>
        </p:nvCxnSpPr>
        <p:spPr>
          <a:xfrm>
            <a:off x="2951839" y="5121812"/>
            <a:ext cx="0" cy="67680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30" idx="0"/>
          </p:cNvCxnSpPr>
          <p:nvPr/>
        </p:nvCxnSpPr>
        <p:spPr>
          <a:xfrm>
            <a:off x="2951839" y="1411043"/>
            <a:ext cx="270" cy="677504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232109" y="2088547"/>
            <a:ext cx="1440000" cy="720000"/>
          </a:xfrm>
          <a:prstGeom prst="rect">
            <a:avLst/>
          </a:prstGeom>
          <a:solidFill>
            <a:srgbClr val="F1F0E2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직사각형 30"/>
              <p:cNvSpPr/>
              <p:nvPr/>
            </p:nvSpPr>
            <p:spPr>
              <a:xfrm>
                <a:off x="2280907" y="2142386"/>
                <a:ext cx="1360517" cy="647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ko-KR" alt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1" i="1">
                              <a:latin typeface="Cambria Math" panose="02040503050406030204" pitchFamily="18" charset="0"/>
                            </a:rPr>
                            <m:t>𝑳𝑺𝑻𝑴</m:t>
                          </m:r>
                        </m:e>
                      </m:acc>
                    </m:oMath>
                  </m:oMathPara>
                </a14:m>
                <a:endParaRPr lang="ko-KR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907" y="2142386"/>
                <a:ext cx="1360517" cy="6478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/>
          <p:cNvSpPr/>
          <p:nvPr/>
        </p:nvSpPr>
        <p:spPr>
          <a:xfrm>
            <a:off x="2231839" y="4401813"/>
            <a:ext cx="1440000" cy="720000"/>
          </a:xfrm>
          <a:prstGeom prst="rect">
            <a:avLst/>
          </a:prstGeom>
          <a:solidFill>
            <a:srgbClr val="F1F0E2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직사각형 32"/>
              <p:cNvSpPr/>
              <p:nvPr/>
            </p:nvSpPr>
            <p:spPr>
              <a:xfrm>
                <a:off x="2267330" y="4424289"/>
                <a:ext cx="1374094" cy="647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ko-KR" alt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1" i="1">
                              <a:latin typeface="Cambria Math" panose="02040503050406030204" pitchFamily="18" charset="0"/>
                            </a:rPr>
                            <m:t>𝑳𝑺𝑻𝑴</m:t>
                          </m:r>
                        </m:e>
                      </m:acc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330" y="4424289"/>
                <a:ext cx="1374094" cy="64787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원호 33"/>
          <p:cNvSpPr/>
          <p:nvPr/>
        </p:nvSpPr>
        <p:spPr>
          <a:xfrm rot="3374130">
            <a:off x="-421139" y="457623"/>
            <a:ext cx="4320000" cy="4320000"/>
          </a:xfrm>
          <a:prstGeom prst="arc">
            <a:avLst>
              <a:gd name="adj1" fmla="val 15677370"/>
              <a:gd name="adj2" fmla="val 0"/>
            </a:avLst>
          </a:prstGeom>
          <a:ln w="317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원호 34"/>
          <p:cNvSpPr/>
          <p:nvPr/>
        </p:nvSpPr>
        <p:spPr>
          <a:xfrm rot="19310002">
            <a:off x="1921776" y="2523510"/>
            <a:ext cx="4320000" cy="4320000"/>
          </a:xfrm>
          <a:prstGeom prst="arc">
            <a:avLst>
              <a:gd name="adj1" fmla="val 10411307"/>
              <a:gd name="adj2" fmla="val 16586650"/>
            </a:avLst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40" idx="2"/>
          </p:cNvCxnSpPr>
          <p:nvPr/>
        </p:nvCxnSpPr>
        <p:spPr>
          <a:xfrm>
            <a:off x="5266233" y="5121812"/>
            <a:ext cx="0" cy="67680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38" idx="0"/>
          </p:cNvCxnSpPr>
          <p:nvPr/>
        </p:nvCxnSpPr>
        <p:spPr>
          <a:xfrm>
            <a:off x="5266233" y="1411043"/>
            <a:ext cx="270" cy="677504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4546503" y="2088547"/>
            <a:ext cx="1440000" cy="720000"/>
          </a:xfrm>
          <a:prstGeom prst="rect">
            <a:avLst/>
          </a:prstGeom>
          <a:solidFill>
            <a:srgbClr val="F1F0E2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직사각형 38"/>
              <p:cNvSpPr/>
              <p:nvPr/>
            </p:nvSpPr>
            <p:spPr>
              <a:xfrm>
                <a:off x="4595301" y="2142386"/>
                <a:ext cx="1360517" cy="647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ko-KR" alt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1" i="1">
                              <a:latin typeface="Cambria Math" panose="02040503050406030204" pitchFamily="18" charset="0"/>
                            </a:rPr>
                            <m:t>𝑳𝑺𝑻𝑴</m:t>
                          </m:r>
                        </m:e>
                      </m:acc>
                    </m:oMath>
                  </m:oMathPara>
                </a14:m>
                <a:endParaRPr lang="ko-KR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301" y="2142386"/>
                <a:ext cx="1360517" cy="64787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직사각형 39"/>
          <p:cNvSpPr/>
          <p:nvPr/>
        </p:nvSpPr>
        <p:spPr>
          <a:xfrm>
            <a:off x="4546233" y="4401813"/>
            <a:ext cx="1440000" cy="720000"/>
          </a:xfrm>
          <a:prstGeom prst="rect">
            <a:avLst/>
          </a:prstGeom>
          <a:solidFill>
            <a:srgbClr val="F1F0E2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직사각형 40"/>
              <p:cNvSpPr/>
              <p:nvPr/>
            </p:nvSpPr>
            <p:spPr>
              <a:xfrm>
                <a:off x="4581724" y="4424289"/>
                <a:ext cx="1374094" cy="647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ko-KR" alt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1" i="1">
                              <a:latin typeface="Cambria Math" panose="02040503050406030204" pitchFamily="18" charset="0"/>
                            </a:rPr>
                            <m:t>𝑳𝑺𝑻𝑴</m:t>
                          </m:r>
                        </m:e>
                      </m:acc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>
          <p:sp>
            <p:nvSpPr>
              <p:cNvPr id="41" name="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724" y="4424289"/>
                <a:ext cx="1374094" cy="64787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원호 41"/>
          <p:cNvSpPr/>
          <p:nvPr/>
        </p:nvSpPr>
        <p:spPr>
          <a:xfrm rot="19310002">
            <a:off x="4236170" y="2523510"/>
            <a:ext cx="4320000" cy="4320000"/>
          </a:xfrm>
          <a:prstGeom prst="arc">
            <a:avLst>
              <a:gd name="adj1" fmla="val 10411307"/>
              <a:gd name="adj2" fmla="val 16586650"/>
            </a:avLst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>
            <a:stCxn id="47" idx="2"/>
          </p:cNvCxnSpPr>
          <p:nvPr/>
        </p:nvCxnSpPr>
        <p:spPr>
          <a:xfrm>
            <a:off x="7645092" y="5125442"/>
            <a:ext cx="0" cy="67680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45" idx="0"/>
          </p:cNvCxnSpPr>
          <p:nvPr/>
        </p:nvCxnSpPr>
        <p:spPr>
          <a:xfrm>
            <a:off x="7645092" y="1414673"/>
            <a:ext cx="270" cy="677504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925362" y="2092177"/>
            <a:ext cx="1440000" cy="720000"/>
          </a:xfrm>
          <a:prstGeom prst="rect">
            <a:avLst/>
          </a:prstGeom>
          <a:solidFill>
            <a:srgbClr val="F1F0E2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직사각형 45"/>
              <p:cNvSpPr/>
              <p:nvPr/>
            </p:nvSpPr>
            <p:spPr>
              <a:xfrm>
                <a:off x="6974160" y="2146016"/>
                <a:ext cx="1360517" cy="647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⃖"/>
                          <m:ctrlPr>
                            <a:rPr lang="ko-KR" alt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1" i="1">
                              <a:latin typeface="Cambria Math" panose="02040503050406030204" pitchFamily="18" charset="0"/>
                            </a:rPr>
                            <m:t>𝑳𝑺𝑻𝑴</m:t>
                          </m:r>
                        </m:e>
                      </m:acc>
                    </m:oMath>
                  </m:oMathPara>
                </a14:m>
                <a:endParaRPr lang="ko-KR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" name="직사각형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160" y="2146016"/>
                <a:ext cx="1360517" cy="64787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직사각형 46"/>
          <p:cNvSpPr/>
          <p:nvPr/>
        </p:nvSpPr>
        <p:spPr>
          <a:xfrm>
            <a:off x="6925092" y="4405443"/>
            <a:ext cx="1440000" cy="720000"/>
          </a:xfrm>
          <a:prstGeom prst="rect">
            <a:avLst/>
          </a:prstGeom>
          <a:solidFill>
            <a:srgbClr val="F1F0E2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직사각형 47"/>
              <p:cNvSpPr/>
              <p:nvPr/>
            </p:nvSpPr>
            <p:spPr>
              <a:xfrm>
                <a:off x="6960583" y="4427919"/>
                <a:ext cx="1374094" cy="647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ko-KR" altLang="en-US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1" i="1">
                              <a:latin typeface="Cambria Math" panose="02040503050406030204" pitchFamily="18" charset="0"/>
                            </a:rPr>
                            <m:t>𝑳𝑺𝑻𝑴</m:t>
                          </m:r>
                        </m:e>
                      </m:acc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583" y="4427919"/>
                <a:ext cx="1374094" cy="64787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원호 48"/>
          <p:cNvSpPr/>
          <p:nvPr/>
        </p:nvSpPr>
        <p:spPr>
          <a:xfrm rot="19310002">
            <a:off x="6615029" y="2527140"/>
            <a:ext cx="4320000" cy="4320000"/>
          </a:xfrm>
          <a:prstGeom prst="arc">
            <a:avLst>
              <a:gd name="adj1" fmla="val 10411307"/>
              <a:gd name="adj2" fmla="val 16586650"/>
            </a:avLst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원호 49"/>
          <p:cNvSpPr/>
          <p:nvPr/>
        </p:nvSpPr>
        <p:spPr>
          <a:xfrm rot="3374130">
            <a:off x="1833136" y="453993"/>
            <a:ext cx="4320000" cy="4320000"/>
          </a:xfrm>
          <a:prstGeom prst="arc">
            <a:avLst>
              <a:gd name="adj1" fmla="val 15677370"/>
              <a:gd name="adj2" fmla="val 0"/>
            </a:avLst>
          </a:prstGeom>
          <a:ln w="317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원호 50"/>
          <p:cNvSpPr/>
          <p:nvPr/>
        </p:nvSpPr>
        <p:spPr>
          <a:xfrm rot="3374130">
            <a:off x="4263521" y="438952"/>
            <a:ext cx="4320000" cy="4320000"/>
          </a:xfrm>
          <a:prstGeom prst="arc">
            <a:avLst>
              <a:gd name="adj1" fmla="val 15677370"/>
              <a:gd name="adj2" fmla="val 0"/>
            </a:avLst>
          </a:prstGeom>
          <a:ln w="317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3641424" y="2437429"/>
            <a:ext cx="90507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5986233" y="2437429"/>
            <a:ext cx="90507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8365091" y="2437429"/>
            <a:ext cx="540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1691839" y="2437429"/>
            <a:ext cx="540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 flipV="1">
            <a:off x="5986233" y="4757989"/>
            <a:ext cx="9036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3653674" y="4757989"/>
            <a:ext cx="882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374569" y="4757989"/>
            <a:ext cx="540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 flipV="1">
            <a:off x="1696807" y="4757989"/>
            <a:ext cx="540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60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6</Words>
  <Application>Microsoft Office PowerPoint</Application>
  <PresentationFormat>화면 슬라이드 쇼(4:3)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Cambria Math</vt:lpstr>
      <vt:lpstr>times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Shape</dc:creator>
  <cp:lastModifiedBy>Lim Shape</cp:lastModifiedBy>
  <cp:revision>1</cp:revision>
  <dcterms:created xsi:type="dcterms:W3CDTF">2019-01-04T06:25:19Z</dcterms:created>
  <dcterms:modified xsi:type="dcterms:W3CDTF">2019-01-04T06:26:24Z</dcterms:modified>
</cp:coreProperties>
</file>