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4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5921" y="2655812"/>
            <a:ext cx="4605256" cy="2410512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3182" y="3271982"/>
            <a:ext cx="4317999" cy="952500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4m           3m            2m            1m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662040" y="1103826"/>
            <a:ext cx="5621387" cy="3018038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392901"/>
                <a:ext cx="8699" cy="1401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410701" y="4754385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5" y="4959716"/>
              <a:ext cx="637900" cy="5035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392901"/>
                <a:ext cx="1091" cy="24053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720000"/>
            <a:ext cx="324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0" y="720000"/>
            <a:ext cx="324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0" y="3240000"/>
            <a:ext cx="3240000" cy="25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240000"/>
            <a:ext cx="32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주아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21</cp:revision>
  <dcterms:created xsi:type="dcterms:W3CDTF">2018-11-05T03:01:10Z</dcterms:created>
  <dcterms:modified xsi:type="dcterms:W3CDTF">2018-12-26T06:36:21Z</dcterms:modified>
</cp:coreProperties>
</file>