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6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7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3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521-3544-4A5E-9A06-620D341E90FA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148080" y="3429000"/>
            <a:ext cx="685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호 8"/>
          <p:cNvSpPr/>
          <p:nvPr/>
        </p:nvSpPr>
        <p:spPr>
          <a:xfrm>
            <a:off x="-1755910" y="189000"/>
            <a:ext cx="6480000" cy="6480000"/>
          </a:xfrm>
          <a:prstGeom prst="arc">
            <a:avLst>
              <a:gd name="adj1" fmla="val 17232925"/>
              <a:gd name="adj2" fmla="val 4204342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0" name="원호 29"/>
          <p:cNvSpPr/>
          <p:nvPr/>
        </p:nvSpPr>
        <p:spPr>
          <a:xfrm>
            <a:off x="-2115910" y="-171000"/>
            <a:ext cx="7200000" cy="7200000"/>
          </a:xfrm>
          <a:prstGeom prst="arc">
            <a:avLst>
              <a:gd name="adj1" fmla="val 17383966"/>
              <a:gd name="adj2" fmla="val 4303215"/>
            </a:avLst>
          </a:prstGeom>
          <a:ln w="15875">
            <a:solidFill>
              <a:srgbClr val="253AD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원호 13"/>
          <p:cNvSpPr/>
          <p:nvPr/>
        </p:nvSpPr>
        <p:spPr>
          <a:xfrm>
            <a:off x="4724090" y="549000"/>
            <a:ext cx="5760000" cy="5760000"/>
          </a:xfrm>
          <a:prstGeom prst="arc">
            <a:avLst>
              <a:gd name="adj1" fmla="val 5587355"/>
              <a:gd name="adj2" fmla="val 159762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200400" y="407120"/>
            <a:ext cx="213360" cy="232960"/>
          </a:xfrm>
          <a:prstGeom prst="straightConnector1">
            <a:avLst/>
          </a:prstGeom>
          <a:ln>
            <a:solidFill>
              <a:srgbClr val="253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329260" y="5080000"/>
            <a:ext cx="234780" cy="162561"/>
          </a:xfrm>
          <a:prstGeom prst="straightConnector1">
            <a:avLst/>
          </a:prstGeom>
          <a:ln>
            <a:solidFill>
              <a:srgbClr val="253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206240" y="1449400"/>
            <a:ext cx="256200" cy="135560"/>
          </a:xfrm>
          <a:prstGeom prst="straightConnector1">
            <a:avLst/>
          </a:prstGeom>
          <a:ln>
            <a:solidFill>
              <a:srgbClr val="253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337560" y="6086021"/>
            <a:ext cx="215560" cy="263800"/>
          </a:xfrm>
          <a:prstGeom prst="straightConnector1">
            <a:avLst/>
          </a:prstGeom>
          <a:ln>
            <a:solidFill>
              <a:srgbClr val="253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14813" y="32591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*</a:t>
            </a:r>
            <a:endParaRPr lang="ko-KR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32723" y="32591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*</a:t>
            </a:r>
            <a:endParaRPr lang="ko-KR" altLang="en-US" sz="2400" dirty="0"/>
          </a:p>
        </p:txBody>
      </p:sp>
      <p:sp>
        <p:nvSpPr>
          <p:cNvPr id="57" name="오른쪽 화살표 56"/>
          <p:cNvSpPr/>
          <p:nvPr/>
        </p:nvSpPr>
        <p:spPr>
          <a:xfrm>
            <a:off x="4724090" y="3344063"/>
            <a:ext cx="160050" cy="16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6200000">
            <a:off x="4391847" y="2812568"/>
            <a:ext cx="1062990" cy="16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10312" y="3429000"/>
            <a:ext cx="724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210312" y="2705400"/>
            <a:ext cx="13208" cy="72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</cp:revision>
  <dcterms:created xsi:type="dcterms:W3CDTF">2019-01-02T13:47:19Z</dcterms:created>
  <dcterms:modified xsi:type="dcterms:W3CDTF">2019-01-02T13:49:23Z</dcterms:modified>
</cp:coreProperties>
</file>