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8C"/>
    <a:srgbClr val="FFFF66"/>
    <a:srgbClr val="F8FF6D"/>
    <a:srgbClr val="E6E6E6"/>
    <a:srgbClr val="F89A98"/>
    <a:srgbClr val="F3625E"/>
    <a:srgbClr val="F1F0E2"/>
    <a:srgbClr val="1F4E79"/>
    <a:srgbClr val="C33325"/>
    <a:srgbClr val="3AB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41" autoAdjust="0"/>
    <p:restoredTop sz="79977" autoAdjust="0"/>
  </p:normalViewPr>
  <p:slideViewPr>
    <p:cSldViewPr snapToGrid="0">
      <p:cViewPr>
        <p:scale>
          <a:sx n="75" d="100"/>
          <a:sy n="75" d="100"/>
        </p:scale>
        <p:origin x="21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3CEB9-D30E-4ED6-B8B4-6AAB7A515EE9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7CD4-965A-4704-BF1E-8975349CF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7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17CD4-965A-4704-BF1E-8975349CF1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214B-C433-4996-9B6C-9DD3E164BB43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0740997" y="6094273"/>
            <a:ext cx="15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Residual </a:t>
            </a:r>
          </a:p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Attention</a:t>
            </a:r>
            <a:endParaRPr lang="en-US" altLang="ko-KR" sz="1000" dirty="0" smtClean="0">
              <a:latin typeface="Constantia" panose="02030602050306030303" pitchFamily="18" charset="0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925119" y="1770266"/>
            <a:ext cx="436418" cy="2556164"/>
          </a:xfrm>
          <a:prstGeom prst="rect">
            <a:avLst/>
          </a:prstGeom>
          <a:solidFill>
            <a:schemeClr val="bg1">
              <a:lumMod val="50000"/>
            </a:schemeClr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/>
          <p:nvPr/>
        </p:nvCxnSpPr>
        <p:spPr>
          <a:xfrm>
            <a:off x="925119" y="22738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925119" y="27691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925119" y="32644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925119" y="37597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669521" y="2073036"/>
            <a:ext cx="436418" cy="2556164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2" name="직선 연결선 201"/>
          <p:cNvCxnSpPr/>
          <p:nvPr/>
        </p:nvCxnSpPr>
        <p:spPr>
          <a:xfrm>
            <a:off x="669521" y="25765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669521" y="30718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669521" y="35671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669521" y="40624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63051" y="1082412"/>
            <a:ext cx="0" cy="471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8696010" y="891380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58" name="타원 257"/>
          <p:cNvSpPr/>
          <p:nvPr/>
        </p:nvSpPr>
        <p:spPr>
          <a:xfrm>
            <a:off x="8696010" y="2105672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60" name="정육면체 259"/>
          <p:cNvSpPr/>
          <p:nvPr/>
        </p:nvSpPr>
        <p:spPr>
          <a:xfrm>
            <a:off x="9324767" y="1646729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8696010" y="544476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89" name="정육면체 288"/>
          <p:cNvSpPr/>
          <p:nvPr/>
        </p:nvSpPr>
        <p:spPr>
          <a:xfrm>
            <a:off x="4792563" y="5273915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정육면체 289"/>
          <p:cNvSpPr/>
          <p:nvPr/>
        </p:nvSpPr>
        <p:spPr>
          <a:xfrm>
            <a:off x="9327216" y="4992499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567122" y="2173621"/>
            <a:ext cx="436418" cy="255616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/>
          <p:nvPr/>
        </p:nvCxnSpPr>
        <p:spPr>
          <a:xfrm>
            <a:off x="567122" y="26771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567122" y="31724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567122" y="36677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567122" y="41630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모서리가 둥근 직사각형 335"/>
          <p:cNvSpPr/>
          <p:nvPr/>
        </p:nvSpPr>
        <p:spPr>
          <a:xfrm>
            <a:off x="7185894" y="101600"/>
            <a:ext cx="1184563" cy="6437892"/>
          </a:xfrm>
          <a:prstGeom prst="roundRect">
            <a:avLst/>
          </a:prstGeom>
          <a:solidFill>
            <a:srgbClr val="EC986E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5191064" y="3047299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TextBox 166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7497071" y="3047300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9" name="TextBox 198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9201887" y="3005156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7" name="TextBox 236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249" name="직선 화살표 연결선 248"/>
          <p:cNvCxnSpPr/>
          <p:nvPr/>
        </p:nvCxnSpPr>
        <p:spPr>
          <a:xfrm>
            <a:off x="8948010" y="1004967"/>
            <a:ext cx="379206" cy="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8" idx="2"/>
            <a:endCxn id="92" idx="2"/>
          </p:cNvCxnSpPr>
          <p:nvPr/>
        </p:nvCxnSpPr>
        <p:spPr>
          <a:xfrm flipV="1">
            <a:off x="8217913" y="1017380"/>
            <a:ext cx="478097" cy="3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2" idx="2"/>
            <a:endCxn id="92" idx="2"/>
          </p:cNvCxnSpPr>
          <p:nvPr/>
        </p:nvCxnSpPr>
        <p:spPr>
          <a:xfrm>
            <a:off x="7721927" y="637205"/>
            <a:ext cx="974083" cy="380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아래쪽 화살표 264"/>
          <p:cNvSpPr/>
          <p:nvPr/>
        </p:nvSpPr>
        <p:spPr>
          <a:xfrm>
            <a:off x="7407071" y="4466059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화살표 연결선 303"/>
          <p:cNvCxnSpPr>
            <a:stCxn id="258" idx="6"/>
            <a:endCxn id="260" idx="2"/>
          </p:cNvCxnSpPr>
          <p:nvPr/>
        </p:nvCxnSpPr>
        <p:spPr>
          <a:xfrm>
            <a:off x="8948010" y="2231672"/>
            <a:ext cx="376757" cy="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stCxn id="443" idx="2"/>
          </p:cNvCxnSpPr>
          <p:nvPr/>
        </p:nvCxnSpPr>
        <p:spPr>
          <a:xfrm flipV="1">
            <a:off x="8217631" y="2231002"/>
            <a:ext cx="491532" cy="376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143" idx="6"/>
            <a:endCxn id="178" idx="2"/>
          </p:cNvCxnSpPr>
          <p:nvPr/>
        </p:nvCxnSpPr>
        <p:spPr>
          <a:xfrm flipV="1">
            <a:off x="4699853" y="5572646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288" idx="6"/>
            <a:endCxn id="290" idx="2"/>
          </p:cNvCxnSpPr>
          <p:nvPr/>
        </p:nvCxnSpPr>
        <p:spPr>
          <a:xfrm>
            <a:off x="8948010" y="5570768"/>
            <a:ext cx="379206" cy="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>
            <a:stCxn id="178" idx="6"/>
            <a:endCxn id="209" idx="0"/>
          </p:cNvCxnSpPr>
          <p:nvPr/>
        </p:nvCxnSpPr>
        <p:spPr>
          <a:xfrm flipV="1">
            <a:off x="6477038" y="5173118"/>
            <a:ext cx="847583" cy="399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/>
          <p:cNvCxnSpPr>
            <a:stCxn id="178" idx="6"/>
            <a:endCxn id="213" idx="0"/>
          </p:cNvCxnSpPr>
          <p:nvPr/>
        </p:nvCxnSpPr>
        <p:spPr>
          <a:xfrm>
            <a:off x="6477038" y="5572646"/>
            <a:ext cx="1331997" cy="350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>
            <a:stCxn id="213" idx="2"/>
            <a:endCxn id="288" idx="2"/>
          </p:cNvCxnSpPr>
          <p:nvPr/>
        </p:nvCxnSpPr>
        <p:spPr>
          <a:xfrm flipV="1">
            <a:off x="8179323" y="5570768"/>
            <a:ext cx="516687" cy="35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3" name="그룹 332"/>
          <p:cNvGrpSpPr/>
          <p:nvPr/>
        </p:nvGrpSpPr>
        <p:grpSpPr>
          <a:xfrm>
            <a:off x="679888" y="356233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4" name="TextBox 333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375" name="그룹 374"/>
          <p:cNvGrpSpPr/>
          <p:nvPr/>
        </p:nvGrpSpPr>
        <p:grpSpPr>
          <a:xfrm>
            <a:off x="677867" y="4308295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6" name="TextBox 375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sp>
        <p:nvSpPr>
          <p:cNvPr id="381" name="모서리가 둥근 직사각형 380"/>
          <p:cNvSpPr/>
          <p:nvPr/>
        </p:nvSpPr>
        <p:spPr>
          <a:xfrm>
            <a:off x="8801010" y="6527696"/>
            <a:ext cx="284519" cy="174561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694117" y="6448646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9228351" y="6448646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097264" y="6494383"/>
            <a:ext cx="1360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Bi-LSTM</a:t>
            </a:r>
            <a:endParaRPr lang="ko-KR" altLang="en-US" sz="1000" dirty="0">
              <a:latin typeface="Constantia" panose="02030602050306030303" pitchFamily="18" charset="0"/>
            </a:endParaRPr>
          </a:p>
        </p:txBody>
      </p:sp>
      <p:sp>
        <p:nvSpPr>
          <p:cNvPr id="389" name="정육면체 388"/>
          <p:cNvSpPr/>
          <p:nvPr/>
        </p:nvSpPr>
        <p:spPr>
          <a:xfrm>
            <a:off x="10597892" y="6511045"/>
            <a:ext cx="158310" cy="229559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정육면체 389"/>
          <p:cNvSpPr/>
          <p:nvPr/>
        </p:nvSpPr>
        <p:spPr>
          <a:xfrm>
            <a:off x="10555536" y="6163034"/>
            <a:ext cx="271825" cy="268634"/>
          </a:xfrm>
          <a:prstGeom prst="cube">
            <a:avLst>
              <a:gd name="adj" fmla="val 21074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860839" y="6420819"/>
            <a:ext cx="128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Fully-connected </a:t>
            </a:r>
          </a:p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Layer</a:t>
            </a:r>
            <a:endParaRPr lang="ko-KR" altLang="en-US" sz="1000" dirty="0">
              <a:latin typeface="Constantia" panose="02030602050306030303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844" y="3080624"/>
            <a:ext cx="2286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i="1" dirty="0" smtClean="0">
                <a:latin typeface="Constantia" panose="02030602050306030303" pitchFamily="18" charset="0"/>
              </a:rPr>
              <a:t>t</a:t>
            </a:r>
            <a:endParaRPr lang="ko-KR" altLang="en-US" sz="2800" i="1" dirty="0">
              <a:latin typeface="Constantia" panose="02030602050306030303" pitchFamily="18" charset="0"/>
            </a:endParaRPr>
          </a:p>
        </p:txBody>
      </p:sp>
      <p:grpSp>
        <p:nvGrpSpPr>
          <p:cNvPr id="269" name="그룹 268"/>
          <p:cNvGrpSpPr/>
          <p:nvPr/>
        </p:nvGrpSpPr>
        <p:grpSpPr>
          <a:xfrm rot="3069032">
            <a:off x="908212" y="1464385"/>
            <a:ext cx="530163" cy="737929"/>
            <a:chOff x="6283585" y="-191591"/>
            <a:chExt cx="530163" cy="737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0" name="TextBox 269"/>
            <p:cNvSpPr txBox="1"/>
            <p:nvPr/>
          </p:nvSpPr>
          <p:spPr>
            <a:xfrm>
              <a:off x="6307503" y="-38437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6283585" y="-191591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291836" y="-114498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</p:grpSp>
      <p:sp>
        <p:nvSpPr>
          <p:cNvPr id="277" name="TextBox 276"/>
          <p:cNvSpPr txBox="1"/>
          <p:nvPr/>
        </p:nvSpPr>
        <p:spPr>
          <a:xfrm rot="2175363">
            <a:off x="971972" y="3694404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sp>
        <p:nvSpPr>
          <p:cNvPr id="279" name="TextBox 278"/>
          <p:cNvSpPr txBox="1"/>
          <p:nvPr/>
        </p:nvSpPr>
        <p:spPr>
          <a:xfrm rot="2175363">
            <a:off x="967208" y="1645504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sp>
        <p:nvSpPr>
          <p:cNvPr id="280" name="TextBox 279"/>
          <p:cNvSpPr txBox="1"/>
          <p:nvPr/>
        </p:nvSpPr>
        <p:spPr>
          <a:xfrm rot="2175363">
            <a:off x="979174" y="2150278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351639" y="225749"/>
            <a:ext cx="370288" cy="822912"/>
            <a:chOff x="5721996" y="1038178"/>
            <a:chExt cx="370288" cy="822912"/>
          </a:xfrm>
        </p:grpSpPr>
        <p:grpSp>
          <p:nvGrpSpPr>
            <p:cNvPr id="52" name="그룹 51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282" name="직사각형 281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4"/>
                  <a:stretch>
                    <a:fillRect r="-7018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그룹 136"/>
          <p:cNvGrpSpPr/>
          <p:nvPr/>
        </p:nvGrpSpPr>
        <p:grpSpPr>
          <a:xfrm>
            <a:off x="7847625" y="949060"/>
            <a:ext cx="370288" cy="822912"/>
            <a:chOff x="5273869" y="348827"/>
            <a:chExt cx="370288" cy="822912"/>
          </a:xfrm>
        </p:grpSpPr>
        <p:sp>
          <p:nvSpPr>
            <p:cNvPr id="138" name="직사각형 137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5"/>
                  <a:stretch>
                    <a:fillRect r="-8772" b="-10656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그룹 30"/>
          <p:cNvGrpSpPr/>
          <p:nvPr/>
        </p:nvGrpSpPr>
        <p:grpSpPr>
          <a:xfrm>
            <a:off x="4447853" y="5449414"/>
            <a:ext cx="252000" cy="252000"/>
            <a:chOff x="3882068" y="5138854"/>
            <a:chExt cx="252000" cy="252000"/>
          </a:xfrm>
        </p:grpSpPr>
        <p:sp>
          <p:nvSpPr>
            <p:cNvPr id="143" name="타원 142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17" name="직선 연결선 16"/>
            <p:cNvCxnSpPr>
              <a:stCxn id="143" idx="2"/>
              <a:endCxn id="143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143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205207" y="5956229"/>
            <a:ext cx="252000" cy="252000"/>
            <a:chOff x="4052615" y="5913667"/>
            <a:chExt cx="252000" cy="252000"/>
          </a:xfrm>
        </p:grpSpPr>
        <p:sp>
          <p:nvSpPr>
            <p:cNvPr id="162" name="타원 161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47" name="구부러진 연결선 46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5741800" y="5610254"/>
            <a:ext cx="252000" cy="646331"/>
            <a:chOff x="3720753" y="5199605"/>
            <a:chExt cx="252000" cy="646331"/>
          </a:xfrm>
        </p:grpSpPr>
        <p:sp>
          <p:nvSpPr>
            <p:cNvPr id="161" name="타원 160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178" name="타원 177"/>
          <p:cNvSpPr/>
          <p:nvPr/>
        </p:nvSpPr>
        <p:spPr>
          <a:xfrm>
            <a:off x="6225038" y="5446646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60" name="직선 연결선 59"/>
          <p:cNvCxnSpPr>
            <a:stCxn id="178" idx="2"/>
            <a:endCxn id="178" idx="6"/>
          </p:cNvCxnSpPr>
          <p:nvPr/>
        </p:nvCxnSpPr>
        <p:spPr>
          <a:xfrm>
            <a:off x="6225038" y="5572646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78" idx="0"/>
            <a:endCxn id="178" idx="4"/>
          </p:cNvCxnSpPr>
          <p:nvPr/>
        </p:nvCxnSpPr>
        <p:spPr>
          <a:xfrm>
            <a:off x="6351038" y="5446646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62" idx="6"/>
            <a:endCxn id="161" idx="2"/>
          </p:cNvCxnSpPr>
          <p:nvPr/>
        </p:nvCxnSpPr>
        <p:spPr>
          <a:xfrm flipV="1">
            <a:off x="5457207" y="6080292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61" idx="7"/>
            <a:endCxn id="178" idx="3"/>
          </p:cNvCxnSpPr>
          <p:nvPr/>
        </p:nvCxnSpPr>
        <p:spPr>
          <a:xfrm flipV="1">
            <a:off x="5956895" y="5661741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162" idx="1"/>
          </p:cNvCxnSpPr>
          <p:nvPr/>
        </p:nvCxnSpPr>
        <p:spPr>
          <a:xfrm>
            <a:off x="4921745" y="5579855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endCxn id="161" idx="1"/>
          </p:cNvCxnSpPr>
          <p:nvPr/>
        </p:nvCxnSpPr>
        <p:spPr>
          <a:xfrm>
            <a:off x="5470666" y="5579855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그룹 206"/>
          <p:cNvGrpSpPr/>
          <p:nvPr/>
        </p:nvGrpSpPr>
        <p:grpSpPr>
          <a:xfrm>
            <a:off x="7313049" y="4799762"/>
            <a:ext cx="370288" cy="822912"/>
            <a:chOff x="5721996" y="1038178"/>
            <a:chExt cx="370288" cy="822912"/>
          </a:xfrm>
        </p:grpSpPr>
        <p:grpSp>
          <p:nvGrpSpPr>
            <p:cNvPr id="208" name="그룹 207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7"/>
                  <a:stretch>
                    <a:fillRect r="-8929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그룹 211"/>
          <p:cNvGrpSpPr/>
          <p:nvPr/>
        </p:nvGrpSpPr>
        <p:grpSpPr>
          <a:xfrm>
            <a:off x="7809035" y="5512088"/>
            <a:ext cx="370288" cy="822912"/>
            <a:chOff x="5273869" y="348827"/>
            <a:chExt cx="370288" cy="822912"/>
          </a:xfrm>
        </p:grpSpPr>
        <p:sp>
          <p:nvSpPr>
            <p:cNvPr id="213" name="직사각형 212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8"/>
                  <a:stretch>
                    <a:fillRect r="-8772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7" name="그룹 436"/>
          <p:cNvGrpSpPr/>
          <p:nvPr/>
        </p:nvGrpSpPr>
        <p:grpSpPr>
          <a:xfrm>
            <a:off x="7351293" y="1497291"/>
            <a:ext cx="370288" cy="822912"/>
            <a:chOff x="5721996" y="1038178"/>
            <a:chExt cx="370288" cy="822912"/>
          </a:xfrm>
        </p:grpSpPr>
        <p:grpSp>
          <p:nvGrpSpPr>
            <p:cNvPr id="438" name="그룹 437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440" name="직사각형 439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9" name="TextBox 438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439" name="TextBox 4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0"/>
                  <a:stretch>
                    <a:fillRect r="-7018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2" name="그룹 441"/>
          <p:cNvGrpSpPr/>
          <p:nvPr/>
        </p:nvGrpSpPr>
        <p:grpSpPr>
          <a:xfrm>
            <a:off x="7847343" y="2196188"/>
            <a:ext cx="370288" cy="822912"/>
            <a:chOff x="5273869" y="348827"/>
            <a:chExt cx="370288" cy="822912"/>
          </a:xfrm>
        </p:grpSpPr>
        <p:sp>
          <p:nvSpPr>
            <p:cNvPr id="443" name="직사각형 442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4" name="TextBox 443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444" name="TextBox 4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1"/>
                  <a:stretch>
                    <a:fillRect r="-8772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8" name="아래쪽 화살표 447"/>
          <p:cNvSpPr/>
          <p:nvPr/>
        </p:nvSpPr>
        <p:spPr>
          <a:xfrm>
            <a:off x="7430894" y="1151547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직선 화살표 연결선 448"/>
          <p:cNvCxnSpPr>
            <a:stCxn id="440" idx="2"/>
            <a:endCxn id="258" idx="2"/>
          </p:cNvCxnSpPr>
          <p:nvPr/>
        </p:nvCxnSpPr>
        <p:spPr>
          <a:xfrm>
            <a:off x="7721581" y="1908747"/>
            <a:ext cx="974429" cy="322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정육면체 449"/>
          <p:cNvSpPr/>
          <p:nvPr/>
        </p:nvSpPr>
        <p:spPr>
          <a:xfrm>
            <a:off x="9751288" y="694223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/>
          <p:cNvSpPr/>
          <p:nvPr/>
        </p:nvSpPr>
        <p:spPr>
          <a:xfrm>
            <a:off x="9327216" y="426411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9499872" y="1002779"/>
            <a:ext cx="252871" cy="2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정육면체 450"/>
          <p:cNvSpPr/>
          <p:nvPr/>
        </p:nvSpPr>
        <p:spPr>
          <a:xfrm>
            <a:off x="9738931" y="1909856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직선 화살표 연결선 451"/>
          <p:cNvCxnSpPr>
            <a:stCxn id="260" idx="4"/>
            <a:endCxn id="451" idx="2"/>
          </p:cNvCxnSpPr>
          <p:nvPr/>
        </p:nvCxnSpPr>
        <p:spPr>
          <a:xfrm flipV="1">
            <a:off x="9495967" y="2225621"/>
            <a:ext cx="252000" cy="3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/>
          <p:cNvCxnSpPr/>
          <p:nvPr/>
        </p:nvCxnSpPr>
        <p:spPr>
          <a:xfrm>
            <a:off x="9909528" y="1009645"/>
            <a:ext cx="251205" cy="1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화살표 연결선 456"/>
          <p:cNvCxnSpPr>
            <a:stCxn id="451" idx="4"/>
          </p:cNvCxnSpPr>
          <p:nvPr/>
        </p:nvCxnSpPr>
        <p:spPr>
          <a:xfrm>
            <a:off x="9910132" y="2225621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위쪽 화살표 446"/>
          <p:cNvSpPr/>
          <p:nvPr/>
        </p:nvSpPr>
        <p:spPr>
          <a:xfrm>
            <a:off x="7945564" y="1851752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아래쪽 화살표 459"/>
          <p:cNvSpPr/>
          <p:nvPr/>
        </p:nvSpPr>
        <p:spPr>
          <a:xfrm>
            <a:off x="7430894" y="2434430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위쪽 화살표 460"/>
          <p:cNvSpPr/>
          <p:nvPr/>
        </p:nvSpPr>
        <p:spPr>
          <a:xfrm>
            <a:off x="7945564" y="3109765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화살표 연결선 318"/>
          <p:cNvCxnSpPr>
            <a:stCxn id="209" idx="2"/>
            <a:endCxn id="288" idx="2"/>
          </p:cNvCxnSpPr>
          <p:nvPr/>
        </p:nvCxnSpPr>
        <p:spPr>
          <a:xfrm>
            <a:off x="7671767" y="5173118"/>
            <a:ext cx="1024243" cy="39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위쪽 화살표 263"/>
          <p:cNvSpPr/>
          <p:nvPr/>
        </p:nvSpPr>
        <p:spPr>
          <a:xfrm>
            <a:off x="7907320" y="5179248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정육면체 463"/>
          <p:cNvSpPr/>
          <p:nvPr/>
        </p:nvSpPr>
        <p:spPr>
          <a:xfrm>
            <a:off x="9738931" y="5259617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5" name="직선 화살표 연결선 464"/>
          <p:cNvCxnSpPr>
            <a:stCxn id="290" idx="4"/>
            <a:endCxn id="464" idx="2"/>
          </p:cNvCxnSpPr>
          <p:nvPr/>
        </p:nvCxnSpPr>
        <p:spPr>
          <a:xfrm flipV="1">
            <a:off x="9498417" y="5575382"/>
            <a:ext cx="240514" cy="2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직선 화살표 연결선 466"/>
          <p:cNvCxnSpPr>
            <a:stCxn id="464" idx="4"/>
          </p:cNvCxnSpPr>
          <p:nvPr/>
        </p:nvCxnSpPr>
        <p:spPr>
          <a:xfrm>
            <a:off x="9910132" y="5575382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/>
          <p:cNvSpPr/>
          <p:nvPr/>
        </p:nvSpPr>
        <p:spPr>
          <a:xfrm>
            <a:off x="3884071" y="891380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72" name="타원 471"/>
          <p:cNvSpPr/>
          <p:nvPr/>
        </p:nvSpPr>
        <p:spPr>
          <a:xfrm>
            <a:off x="3884071" y="2092972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73" name="타원 472"/>
          <p:cNvSpPr/>
          <p:nvPr/>
        </p:nvSpPr>
        <p:spPr>
          <a:xfrm>
            <a:off x="3884071" y="544476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74" name="모서리가 둥근 직사각형 473"/>
          <p:cNvSpPr/>
          <p:nvPr/>
        </p:nvSpPr>
        <p:spPr>
          <a:xfrm>
            <a:off x="2373955" y="101600"/>
            <a:ext cx="1184563" cy="6437892"/>
          </a:xfrm>
          <a:prstGeom prst="roundRect">
            <a:avLst/>
          </a:prstGeom>
          <a:solidFill>
            <a:srgbClr val="FFFF66">
              <a:alpha val="89000"/>
            </a:srgbClr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5" name="그룹 474"/>
          <p:cNvGrpSpPr/>
          <p:nvPr/>
        </p:nvGrpSpPr>
        <p:grpSpPr>
          <a:xfrm>
            <a:off x="2685132" y="3047300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6" name="TextBox 475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480" name="직선 화살표 연결선 479"/>
          <p:cNvCxnSpPr>
            <a:stCxn id="493" idx="2"/>
            <a:endCxn id="471" idx="2"/>
          </p:cNvCxnSpPr>
          <p:nvPr/>
        </p:nvCxnSpPr>
        <p:spPr>
          <a:xfrm flipV="1">
            <a:off x="3405974" y="1017380"/>
            <a:ext cx="478097" cy="3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화살표 연결선 480"/>
          <p:cNvCxnSpPr>
            <a:stCxn id="490" idx="2"/>
            <a:endCxn id="471" idx="2"/>
          </p:cNvCxnSpPr>
          <p:nvPr/>
        </p:nvCxnSpPr>
        <p:spPr>
          <a:xfrm>
            <a:off x="2909988" y="637205"/>
            <a:ext cx="974083" cy="380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아래쪽 화살표 481"/>
          <p:cNvSpPr/>
          <p:nvPr/>
        </p:nvSpPr>
        <p:spPr>
          <a:xfrm>
            <a:off x="2595132" y="4466059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직선 화살표 연결선 483"/>
          <p:cNvCxnSpPr>
            <a:stCxn id="509" idx="2"/>
          </p:cNvCxnSpPr>
          <p:nvPr/>
        </p:nvCxnSpPr>
        <p:spPr>
          <a:xfrm flipV="1">
            <a:off x="3405692" y="2231002"/>
            <a:ext cx="491532" cy="376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화살표 연결선 484"/>
          <p:cNvCxnSpPr>
            <a:stCxn id="473" idx="6"/>
            <a:endCxn id="143" idx="2"/>
          </p:cNvCxnSpPr>
          <p:nvPr/>
        </p:nvCxnSpPr>
        <p:spPr>
          <a:xfrm>
            <a:off x="4136071" y="5570768"/>
            <a:ext cx="311782" cy="4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화살표 연결선 485"/>
          <p:cNvCxnSpPr>
            <a:stCxn id="501" idx="2"/>
            <a:endCxn id="473" idx="2"/>
          </p:cNvCxnSpPr>
          <p:nvPr/>
        </p:nvCxnSpPr>
        <p:spPr>
          <a:xfrm flipV="1">
            <a:off x="3367384" y="5570768"/>
            <a:ext cx="516687" cy="35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7" name="그룹 486"/>
          <p:cNvGrpSpPr/>
          <p:nvPr/>
        </p:nvGrpSpPr>
        <p:grpSpPr>
          <a:xfrm>
            <a:off x="2539700" y="225749"/>
            <a:ext cx="370288" cy="822912"/>
            <a:chOff x="5721996" y="1038178"/>
            <a:chExt cx="370288" cy="822912"/>
          </a:xfrm>
        </p:grpSpPr>
        <p:grpSp>
          <p:nvGrpSpPr>
            <p:cNvPr id="488" name="그룹 487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490" name="직사각형 489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1" name="TextBox 490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491" name="TextBox 4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9" name="TextBox 488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489" name="TextBox 4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3"/>
                  <a:stretch>
                    <a:fillRect r="-8929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2" name="그룹 491"/>
          <p:cNvGrpSpPr/>
          <p:nvPr/>
        </p:nvGrpSpPr>
        <p:grpSpPr>
          <a:xfrm>
            <a:off x="3035686" y="949060"/>
            <a:ext cx="370288" cy="822912"/>
            <a:chOff x="5273869" y="348827"/>
            <a:chExt cx="370288" cy="822912"/>
          </a:xfrm>
        </p:grpSpPr>
        <p:sp>
          <p:nvSpPr>
            <p:cNvPr id="493" name="직사각형 492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4" name="TextBox 493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494" name="TextBox 4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4"/>
                  <a:stretch>
                    <a:fillRect r="-7018" b="-10656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5" name="그룹 494"/>
          <p:cNvGrpSpPr/>
          <p:nvPr/>
        </p:nvGrpSpPr>
        <p:grpSpPr>
          <a:xfrm>
            <a:off x="2501110" y="4799762"/>
            <a:ext cx="370288" cy="822912"/>
            <a:chOff x="5721996" y="1038178"/>
            <a:chExt cx="370288" cy="822912"/>
          </a:xfrm>
        </p:grpSpPr>
        <p:grpSp>
          <p:nvGrpSpPr>
            <p:cNvPr id="496" name="그룹 495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498" name="직사각형 497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9" name="TextBox 498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499" name="TextBox 4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7" name="TextBox 496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497" name="TextBox 4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5"/>
                  <a:stretch>
                    <a:fillRect r="-8772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0" name="그룹 499"/>
          <p:cNvGrpSpPr/>
          <p:nvPr/>
        </p:nvGrpSpPr>
        <p:grpSpPr>
          <a:xfrm>
            <a:off x="2997096" y="5512088"/>
            <a:ext cx="370288" cy="822912"/>
            <a:chOff x="5273869" y="348827"/>
            <a:chExt cx="370288" cy="822912"/>
          </a:xfrm>
        </p:grpSpPr>
        <p:sp>
          <p:nvSpPr>
            <p:cNvPr id="501" name="직사각형 500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2" name="TextBox 501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02" name="TextBox 5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6"/>
                  <a:stretch>
                    <a:fillRect r="-7018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3" name="그룹 502"/>
          <p:cNvGrpSpPr/>
          <p:nvPr/>
        </p:nvGrpSpPr>
        <p:grpSpPr>
          <a:xfrm>
            <a:off x="2539354" y="1497291"/>
            <a:ext cx="370288" cy="822912"/>
            <a:chOff x="5721996" y="1038178"/>
            <a:chExt cx="370288" cy="822912"/>
          </a:xfrm>
        </p:grpSpPr>
        <p:grpSp>
          <p:nvGrpSpPr>
            <p:cNvPr id="504" name="그룹 503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506" name="직사각형 505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7" name="TextBox 506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507" name="TextBox 5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5" name="TextBox 504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05" name="TextBox 5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7"/>
                  <a:stretch>
                    <a:fillRect r="-8772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8" name="그룹 507"/>
          <p:cNvGrpSpPr/>
          <p:nvPr/>
        </p:nvGrpSpPr>
        <p:grpSpPr>
          <a:xfrm>
            <a:off x="3035404" y="2196188"/>
            <a:ext cx="370288" cy="822912"/>
            <a:chOff x="5273869" y="348827"/>
            <a:chExt cx="370288" cy="822912"/>
          </a:xfrm>
        </p:grpSpPr>
        <p:sp>
          <p:nvSpPr>
            <p:cNvPr id="509" name="직사각형 508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0" name="TextBox 509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510" name="TextBox 5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8"/>
                  <a:stretch>
                    <a:fillRect r="-7018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1" name="아래쪽 화살표 510"/>
          <p:cNvSpPr/>
          <p:nvPr/>
        </p:nvSpPr>
        <p:spPr>
          <a:xfrm>
            <a:off x="2618955" y="1151547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2" name="직선 화살표 연결선 511"/>
          <p:cNvCxnSpPr>
            <a:stCxn id="506" idx="2"/>
            <a:endCxn id="472" idx="2"/>
          </p:cNvCxnSpPr>
          <p:nvPr/>
        </p:nvCxnSpPr>
        <p:spPr>
          <a:xfrm>
            <a:off x="2909642" y="1908747"/>
            <a:ext cx="974429" cy="310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위쪽 화살표 512"/>
          <p:cNvSpPr/>
          <p:nvPr/>
        </p:nvSpPr>
        <p:spPr>
          <a:xfrm>
            <a:off x="3133625" y="1851752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아래쪽 화살표 513"/>
          <p:cNvSpPr/>
          <p:nvPr/>
        </p:nvSpPr>
        <p:spPr>
          <a:xfrm>
            <a:off x="2618955" y="2434430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5" name="위쪽 화살표 514"/>
          <p:cNvSpPr/>
          <p:nvPr/>
        </p:nvSpPr>
        <p:spPr>
          <a:xfrm>
            <a:off x="3133625" y="3109765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6" name="직선 화살표 연결선 515"/>
          <p:cNvCxnSpPr>
            <a:stCxn id="497" idx="2"/>
            <a:endCxn id="473" idx="2"/>
          </p:cNvCxnSpPr>
          <p:nvPr/>
        </p:nvCxnSpPr>
        <p:spPr>
          <a:xfrm>
            <a:off x="2859828" y="5173118"/>
            <a:ext cx="1024243" cy="39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위쪽 화살표 516"/>
          <p:cNvSpPr/>
          <p:nvPr/>
        </p:nvSpPr>
        <p:spPr>
          <a:xfrm>
            <a:off x="3095381" y="5179248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정육면체 518"/>
          <p:cNvSpPr/>
          <p:nvPr/>
        </p:nvSpPr>
        <p:spPr>
          <a:xfrm>
            <a:off x="4805888" y="1920177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0" name="직선 화살표 연결선 519"/>
          <p:cNvCxnSpPr>
            <a:stCxn id="522" idx="6"/>
            <a:endCxn id="531" idx="2"/>
          </p:cNvCxnSpPr>
          <p:nvPr/>
        </p:nvCxnSpPr>
        <p:spPr>
          <a:xfrm flipV="1">
            <a:off x="4713178" y="2218908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1" name="그룹 520"/>
          <p:cNvGrpSpPr/>
          <p:nvPr/>
        </p:nvGrpSpPr>
        <p:grpSpPr>
          <a:xfrm>
            <a:off x="4461178" y="2095676"/>
            <a:ext cx="252000" cy="252000"/>
            <a:chOff x="3882068" y="5138854"/>
            <a:chExt cx="252000" cy="252000"/>
          </a:xfrm>
        </p:grpSpPr>
        <p:sp>
          <p:nvSpPr>
            <p:cNvPr id="522" name="타원 521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23" name="직선 연결선 522"/>
            <p:cNvCxnSpPr>
              <a:stCxn id="522" idx="2"/>
              <a:endCxn id="522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/>
            <p:cNvCxnSpPr>
              <a:endCxn id="522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그룹 524"/>
          <p:cNvGrpSpPr/>
          <p:nvPr/>
        </p:nvGrpSpPr>
        <p:grpSpPr>
          <a:xfrm>
            <a:off x="5218532" y="2602491"/>
            <a:ext cx="252000" cy="252000"/>
            <a:chOff x="4052615" y="5913667"/>
            <a:chExt cx="252000" cy="252000"/>
          </a:xfrm>
        </p:grpSpPr>
        <p:sp>
          <p:nvSpPr>
            <p:cNvPr id="526" name="타원 525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27" name="구부러진 연결선 526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그룹 527"/>
          <p:cNvGrpSpPr/>
          <p:nvPr/>
        </p:nvGrpSpPr>
        <p:grpSpPr>
          <a:xfrm>
            <a:off x="5755125" y="2256516"/>
            <a:ext cx="252000" cy="646331"/>
            <a:chOff x="3720753" y="5199605"/>
            <a:chExt cx="252000" cy="646331"/>
          </a:xfrm>
        </p:grpSpPr>
        <p:sp>
          <p:nvSpPr>
            <p:cNvPr id="529" name="타원 528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531" name="타원 530"/>
          <p:cNvSpPr/>
          <p:nvPr/>
        </p:nvSpPr>
        <p:spPr>
          <a:xfrm>
            <a:off x="6238363" y="209290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532" name="직선 연결선 531"/>
          <p:cNvCxnSpPr>
            <a:stCxn id="531" idx="2"/>
            <a:endCxn id="531" idx="6"/>
          </p:cNvCxnSpPr>
          <p:nvPr/>
        </p:nvCxnSpPr>
        <p:spPr>
          <a:xfrm>
            <a:off x="6238363" y="2218908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직선 연결선 532"/>
          <p:cNvCxnSpPr>
            <a:stCxn id="531" idx="0"/>
            <a:endCxn id="531" idx="4"/>
          </p:cNvCxnSpPr>
          <p:nvPr/>
        </p:nvCxnSpPr>
        <p:spPr>
          <a:xfrm>
            <a:off x="6364363" y="2092908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화살표 연결선 533"/>
          <p:cNvCxnSpPr>
            <a:stCxn id="526" idx="6"/>
            <a:endCxn id="529" idx="2"/>
          </p:cNvCxnSpPr>
          <p:nvPr/>
        </p:nvCxnSpPr>
        <p:spPr>
          <a:xfrm flipV="1">
            <a:off x="5470532" y="2726554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직선 화살표 연결선 534"/>
          <p:cNvCxnSpPr>
            <a:stCxn id="529" idx="7"/>
            <a:endCxn id="531" idx="3"/>
          </p:cNvCxnSpPr>
          <p:nvPr/>
        </p:nvCxnSpPr>
        <p:spPr>
          <a:xfrm flipV="1">
            <a:off x="5970220" y="2308003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화살표 연결선 535"/>
          <p:cNvCxnSpPr>
            <a:endCxn id="526" idx="1"/>
          </p:cNvCxnSpPr>
          <p:nvPr/>
        </p:nvCxnSpPr>
        <p:spPr>
          <a:xfrm>
            <a:off x="4935070" y="2226117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화살표 연결선 536"/>
          <p:cNvCxnSpPr>
            <a:endCxn id="529" idx="1"/>
          </p:cNvCxnSpPr>
          <p:nvPr/>
        </p:nvCxnSpPr>
        <p:spPr>
          <a:xfrm>
            <a:off x="5483991" y="2226117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537"/>
          <p:cNvCxnSpPr>
            <a:stCxn id="472" idx="6"/>
            <a:endCxn id="522" idx="2"/>
          </p:cNvCxnSpPr>
          <p:nvPr/>
        </p:nvCxnSpPr>
        <p:spPr>
          <a:xfrm>
            <a:off x="4136071" y="2218972"/>
            <a:ext cx="325107" cy="2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endCxn id="439" idx="0"/>
          </p:cNvCxnSpPr>
          <p:nvPr/>
        </p:nvCxnSpPr>
        <p:spPr>
          <a:xfrm flipV="1">
            <a:off x="6536892" y="1870647"/>
            <a:ext cx="825973" cy="283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endCxn id="444" idx="0"/>
          </p:cNvCxnSpPr>
          <p:nvPr/>
        </p:nvCxnSpPr>
        <p:spPr>
          <a:xfrm>
            <a:off x="6546956" y="2150042"/>
            <a:ext cx="1300388" cy="419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정육면체 561"/>
          <p:cNvSpPr/>
          <p:nvPr/>
        </p:nvSpPr>
        <p:spPr>
          <a:xfrm>
            <a:off x="4805888" y="713907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3" name="직선 화살표 연결선 562"/>
          <p:cNvCxnSpPr>
            <a:stCxn id="565" idx="6"/>
            <a:endCxn id="574" idx="2"/>
          </p:cNvCxnSpPr>
          <p:nvPr/>
        </p:nvCxnSpPr>
        <p:spPr>
          <a:xfrm flipV="1">
            <a:off x="4713178" y="1012638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4" name="그룹 563"/>
          <p:cNvGrpSpPr/>
          <p:nvPr/>
        </p:nvGrpSpPr>
        <p:grpSpPr>
          <a:xfrm>
            <a:off x="4461178" y="889406"/>
            <a:ext cx="252000" cy="252000"/>
            <a:chOff x="3882068" y="5138854"/>
            <a:chExt cx="252000" cy="252000"/>
          </a:xfrm>
        </p:grpSpPr>
        <p:sp>
          <p:nvSpPr>
            <p:cNvPr id="565" name="타원 564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66" name="직선 연결선 565"/>
            <p:cNvCxnSpPr>
              <a:stCxn id="565" idx="2"/>
              <a:endCxn id="565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연결선 566"/>
            <p:cNvCxnSpPr>
              <a:endCxn id="565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그룹 567"/>
          <p:cNvGrpSpPr/>
          <p:nvPr/>
        </p:nvGrpSpPr>
        <p:grpSpPr>
          <a:xfrm>
            <a:off x="5218532" y="1396221"/>
            <a:ext cx="252000" cy="252000"/>
            <a:chOff x="4052615" y="5913667"/>
            <a:chExt cx="252000" cy="252000"/>
          </a:xfrm>
        </p:grpSpPr>
        <p:sp>
          <p:nvSpPr>
            <p:cNvPr id="569" name="타원 568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70" name="구부러진 연결선 569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그룹 570"/>
          <p:cNvGrpSpPr/>
          <p:nvPr/>
        </p:nvGrpSpPr>
        <p:grpSpPr>
          <a:xfrm>
            <a:off x="5755125" y="1050246"/>
            <a:ext cx="252000" cy="646331"/>
            <a:chOff x="3720753" y="5199605"/>
            <a:chExt cx="252000" cy="646331"/>
          </a:xfrm>
        </p:grpSpPr>
        <p:sp>
          <p:nvSpPr>
            <p:cNvPr id="572" name="타원 571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573" name="TextBox 572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574" name="타원 573"/>
          <p:cNvSpPr/>
          <p:nvPr/>
        </p:nvSpPr>
        <p:spPr>
          <a:xfrm>
            <a:off x="6238363" y="88663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575" name="직선 연결선 574"/>
          <p:cNvCxnSpPr>
            <a:stCxn id="574" idx="2"/>
            <a:endCxn id="574" idx="6"/>
          </p:cNvCxnSpPr>
          <p:nvPr/>
        </p:nvCxnSpPr>
        <p:spPr>
          <a:xfrm>
            <a:off x="6238363" y="1012638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직선 연결선 575"/>
          <p:cNvCxnSpPr>
            <a:stCxn id="574" idx="0"/>
            <a:endCxn id="574" idx="4"/>
          </p:cNvCxnSpPr>
          <p:nvPr/>
        </p:nvCxnSpPr>
        <p:spPr>
          <a:xfrm>
            <a:off x="6364363" y="886638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직선 화살표 연결선 576"/>
          <p:cNvCxnSpPr>
            <a:stCxn id="569" idx="6"/>
            <a:endCxn id="572" idx="2"/>
          </p:cNvCxnSpPr>
          <p:nvPr/>
        </p:nvCxnSpPr>
        <p:spPr>
          <a:xfrm flipV="1">
            <a:off x="5470532" y="1520284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직선 화살표 연결선 577"/>
          <p:cNvCxnSpPr>
            <a:stCxn id="572" idx="7"/>
            <a:endCxn id="574" idx="3"/>
          </p:cNvCxnSpPr>
          <p:nvPr/>
        </p:nvCxnSpPr>
        <p:spPr>
          <a:xfrm flipV="1">
            <a:off x="5970220" y="1101733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화살표 연결선 578"/>
          <p:cNvCxnSpPr>
            <a:endCxn id="569" idx="1"/>
          </p:cNvCxnSpPr>
          <p:nvPr/>
        </p:nvCxnSpPr>
        <p:spPr>
          <a:xfrm>
            <a:off x="4935070" y="1019847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직선 화살표 연결선 579"/>
          <p:cNvCxnSpPr>
            <a:endCxn id="572" idx="1"/>
          </p:cNvCxnSpPr>
          <p:nvPr/>
        </p:nvCxnSpPr>
        <p:spPr>
          <a:xfrm>
            <a:off x="5483991" y="1019847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직선 화살표 연결선 580"/>
          <p:cNvCxnSpPr>
            <a:stCxn id="471" idx="6"/>
            <a:endCxn id="565" idx="2"/>
          </p:cNvCxnSpPr>
          <p:nvPr/>
        </p:nvCxnSpPr>
        <p:spPr>
          <a:xfrm flipV="1">
            <a:off x="4136071" y="1015406"/>
            <a:ext cx="325107" cy="1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8" idx="0"/>
          </p:cNvCxnSpPr>
          <p:nvPr/>
        </p:nvCxnSpPr>
        <p:spPr>
          <a:xfrm flipV="1">
            <a:off x="6629022" y="599105"/>
            <a:ext cx="734189" cy="41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38" idx="0"/>
          </p:cNvCxnSpPr>
          <p:nvPr/>
        </p:nvCxnSpPr>
        <p:spPr>
          <a:xfrm>
            <a:off x="6629022" y="1017399"/>
            <a:ext cx="1218603" cy="343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97" idx="0"/>
          </p:cNvCxnSpPr>
          <p:nvPr/>
        </p:nvCxnSpPr>
        <p:spPr>
          <a:xfrm>
            <a:off x="2162079" y="5173118"/>
            <a:ext cx="3506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502" idx="0"/>
          </p:cNvCxnSpPr>
          <p:nvPr/>
        </p:nvCxnSpPr>
        <p:spPr>
          <a:xfrm>
            <a:off x="1354493" y="4264159"/>
            <a:ext cx="1642604" cy="16212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494" idx="0"/>
          </p:cNvCxnSpPr>
          <p:nvPr/>
        </p:nvCxnSpPr>
        <p:spPr>
          <a:xfrm flipV="1">
            <a:off x="1353000" y="1322416"/>
            <a:ext cx="1682687" cy="10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506" idx="0"/>
          </p:cNvCxnSpPr>
          <p:nvPr/>
        </p:nvCxnSpPr>
        <p:spPr>
          <a:xfrm flipV="1">
            <a:off x="1353029" y="1908747"/>
            <a:ext cx="1186325" cy="848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510" idx="0"/>
          </p:cNvCxnSpPr>
          <p:nvPr/>
        </p:nvCxnSpPr>
        <p:spPr>
          <a:xfrm flipV="1">
            <a:off x="1946684" y="2569544"/>
            <a:ext cx="1088721" cy="9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489" idx="0"/>
          </p:cNvCxnSpPr>
          <p:nvPr/>
        </p:nvCxnSpPr>
        <p:spPr>
          <a:xfrm rot="5400000" flipH="1" flipV="1">
            <a:off x="1171312" y="780793"/>
            <a:ext cx="1561648" cy="11982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10164777" y="827919"/>
                <a:ext cx="1796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77" y="827919"/>
                <a:ext cx="1796774" cy="276999"/>
              </a:xfrm>
              <a:prstGeom prst="rect">
                <a:avLst/>
              </a:prstGeom>
              <a:blipFill>
                <a:blip r:embed="rId19"/>
                <a:stretch>
                  <a:fillRect l="-3390" r="-33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TextBox 582"/>
              <p:cNvSpPr txBox="1"/>
              <p:nvPr/>
            </p:nvSpPr>
            <p:spPr>
              <a:xfrm>
                <a:off x="10164777" y="2035121"/>
                <a:ext cx="1796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83" name="TextBox 5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77" y="2035121"/>
                <a:ext cx="1796774" cy="276999"/>
              </a:xfrm>
              <a:prstGeom prst="rect">
                <a:avLst/>
              </a:prstGeom>
              <a:blipFill>
                <a:blip r:embed="rId20"/>
                <a:stretch>
                  <a:fillRect l="-3390" r="-33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4" name="TextBox 583"/>
              <p:cNvSpPr txBox="1"/>
              <p:nvPr/>
            </p:nvSpPr>
            <p:spPr>
              <a:xfrm>
                <a:off x="10499003" y="5387533"/>
                <a:ext cx="1128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584" name="TextBox 5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03" y="5387533"/>
                <a:ext cx="1128322" cy="276999"/>
              </a:xfrm>
              <a:prstGeom prst="rect">
                <a:avLst/>
              </a:prstGeom>
              <a:blipFill>
                <a:blip r:embed="rId21"/>
                <a:stretch>
                  <a:fillRect l="-5946" r="-59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6" name="직사각형 585"/>
          <p:cNvSpPr/>
          <p:nvPr/>
        </p:nvSpPr>
        <p:spPr>
          <a:xfrm>
            <a:off x="10402418" y="6449182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직사각형 586"/>
          <p:cNvSpPr/>
          <p:nvPr/>
        </p:nvSpPr>
        <p:spPr>
          <a:xfrm>
            <a:off x="10936652" y="6449182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0" name="직사각형 589"/>
          <p:cNvSpPr/>
          <p:nvPr/>
        </p:nvSpPr>
        <p:spPr>
          <a:xfrm>
            <a:off x="10402418" y="6122196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1" name="직사각형 590"/>
          <p:cNvSpPr/>
          <p:nvPr/>
        </p:nvSpPr>
        <p:spPr>
          <a:xfrm>
            <a:off x="10936652" y="6122196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8974</TotalTime>
  <Words>55</Words>
  <Application>Microsoft Office PowerPoint</Application>
  <PresentationFormat>와이드스크린</PresentationFormat>
  <Paragraphs>61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Constantia</vt:lpstr>
      <vt:lpstr>Office 테마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469</cp:revision>
  <dcterms:created xsi:type="dcterms:W3CDTF">2016-08-11T15:52:13Z</dcterms:created>
  <dcterms:modified xsi:type="dcterms:W3CDTF">2019-01-03T14:05:53Z</dcterms:modified>
</cp:coreProperties>
</file>