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05B7-EC3E-4D61-8370-2171B591E0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0F6C-0D3B-4CBA-BABE-ACA14186F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C0F6C-0D3B-4CBA-BABE-ACA14186F8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1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0561-EC2C-41A6-A262-1FDC349A748A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9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56"/>
          <p:cNvSpPr/>
          <p:nvPr/>
        </p:nvSpPr>
        <p:spPr>
          <a:xfrm>
            <a:off x="3615881" y="4657246"/>
            <a:ext cx="2328812" cy="11828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position receiving thread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4019" y="3092271"/>
            <a:ext cx="2599774" cy="17742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thread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15881" y="2066003"/>
            <a:ext cx="2328812" cy="11828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UWB distance receiving thread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/>
          <p:cNvCxnSpPr>
            <a:stCxn id="57" idx="3"/>
            <a:endCxn id="58" idx="1"/>
          </p:cNvCxnSpPr>
          <p:nvPr/>
        </p:nvCxnSpPr>
        <p:spPr>
          <a:xfrm flipV="1">
            <a:off x="5944694" y="3979399"/>
            <a:ext cx="499325" cy="12692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2" idx="3"/>
            <a:endCxn id="58" idx="1"/>
          </p:cNvCxnSpPr>
          <p:nvPr/>
        </p:nvCxnSpPr>
        <p:spPr>
          <a:xfrm>
            <a:off x="5944694" y="2657422"/>
            <a:ext cx="499325" cy="13219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7" y="1760045"/>
            <a:ext cx="1405015" cy="177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타원 35"/>
          <p:cNvSpPr/>
          <p:nvPr/>
        </p:nvSpPr>
        <p:spPr>
          <a:xfrm>
            <a:off x="2307113" y="1758031"/>
            <a:ext cx="662700" cy="46669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화살표 연결선 36"/>
          <p:cNvCxnSpPr>
            <a:stCxn id="34" idx="0"/>
            <a:endCxn id="38" idx="2"/>
          </p:cNvCxnSpPr>
          <p:nvPr/>
        </p:nvCxnSpPr>
        <p:spPr>
          <a:xfrm flipV="1">
            <a:off x="2652044" y="1551497"/>
            <a:ext cx="240072" cy="20854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8479" y="1028277"/>
            <a:ext cx="176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UWB tag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4" name="그림 5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43518" y="4361536"/>
            <a:ext cx="2810030" cy="177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-7366" y="3676186"/>
            <a:ext cx="378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/>
                <a:cs typeface="Times New Roman" panose="02020603050405020304" pitchFamily="18" charset="0"/>
              </a:rPr>
              <a:t>Motion capture camera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527952" y="4965644"/>
            <a:ext cx="560537" cy="579666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>
            <a:stCxn id="52" idx="1"/>
            <a:endCxn id="51" idx="2"/>
          </p:cNvCxnSpPr>
          <p:nvPr/>
        </p:nvCxnSpPr>
        <p:spPr>
          <a:xfrm flipH="1" flipV="1">
            <a:off x="1885909" y="4199406"/>
            <a:ext cx="724132" cy="85112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4" idx="3"/>
            <a:endCxn id="62" idx="1"/>
          </p:cNvCxnSpPr>
          <p:nvPr/>
        </p:nvCxnSpPr>
        <p:spPr>
          <a:xfrm>
            <a:off x="3354552" y="2647173"/>
            <a:ext cx="261329" cy="10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4" idx="3"/>
            <a:endCxn id="57" idx="1"/>
          </p:cNvCxnSpPr>
          <p:nvPr/>
        </p:nvCxnSpPr>
        <p:spPr>
          <a:xfrm>
            <a:off x="3353548" y="5248665"/>
            <a:ext cx="262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10" idx="3"/>
            <a:endCxn id="34" idx="1"/>
          </p:cNvCxnSpPr>
          <p:nvPr/>
        </p:nvCxnSpPr>
        <p:spPr>
          <a:xfrm>
            <a:off x="1655271" y="2647173"/>
            <a:ext cx="2942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그림 10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1760045"/>
            <a:ext cx="1124012" cy="177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1" name="타원 110"/>
          <p:cNvSpPr/>
          <p:nvPr/>
        </p:nvSpPr>
        <p:spPr>
          <a:xfrm>
            <a:off x="776788" y="1922977"/>
            <a:ext cx="629547" cy="45041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-151751" y="1040595"/>
            <a:ext cx="237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UWB anchor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>
            <a:endCxn id="112" idx="2"/>
          </p:cNvCxnSpPr>
          <p:nvPr/>
        </p:nvCxnSpPr>
        <p:spPr>
          <a:xfrm flipH="1" flipV="1">
            <a:off x="1036044" y="1563815"/>
            <a:ext cx="45410" cy="3441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Lim Shape</cp:lastModifiedBy>
  <cp:revision>6</cp:revision>
  <dcterms:created xsi:type="dcterms:W3CDTF">2019-01-06T10:54:13Z</dcterms:created>
  <dcterms:modified xsi:type="dcterms:W3CDTF">2019-01-06T16:59:43Z</dcterms:modified>
</cp:coreProperties>
</file>