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1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8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0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5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45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9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4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2C581-59D4-4B56-B830-B70E24B99D7C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7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36941" y="2849109"/>
            <a:ext cx="3453942" cy="1807884"/>
            <a:chOff x="3515921" y="2655812"/>
            <a:chExt cx="4605256" cy="2410512"/>
          </a:xfrm>
        </p:grpSpPr>
        <p:sp>
          <p:nvSpPr>
            <p:cNvPr id="60" name="위로 구부러진 화살표 59"/>
            <p:cNvSpPr/>
            <p:nvPr/>
          </p:nvSpPr>
          <p:spPr>
            <a:xfrm flipH="1" flipV="1">
              <a:off x="4895850" y="3475336"/>
              <a:ext cx="2118360" cy="401672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1" name="위로 구부러진 화살표 60"/>
            <p:cNvSpPr/>
            <p:nvPr/>
          </p:nvSpPr>
          <p:spPr>
            <a:xfrm>
              <a:off x="4568190" y="4327366"/>
              <a:ext cx="2291744" cy="401672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" name="순서도: 데이터 3"/>
            <p:cNvSpPr/>
            <p:nvPr/>
          </p:nvSpPr>
          <p:spPr>
            <a:xfrm>
              <a:off x="3906982" y="3371850"/>
              <a:ext cx="3893127" cy="1435677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014210" y="4613455"/>
              <a:ext cx="229499" cy="443344"/>
              <a:chOff x="8115300" y="1402556"/>
              <a:chExt cx="229499" cy="443344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8115300" y="1485900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8229600" y="148590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8229599" y="1485900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정육면체 12"/>
              <p:cNvSpPr/>
              <p:nvPr/>
            </p:nvSpPr>
            <p:spPr>
              <a:xfrm>
                <a:off x="8155781" y="1402556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53890" y="2889170"/>
              <a:ext cx="229499" cy="443344"/>
              <a:chOff x="4328160" y="3094434"/>
              <a:chExt cx="229499" cy="443344"/>
            </a:xfrm>
          </p:grpSpPr>
          <p:cxnSp>
            <p:nvCxnSpPr>
              <p:cNvPr id="15" name="직선 연결선 14"/>
              <p:cNvCxnSpPr/>
              <p:nvPr/>
            </p:nvCxnSpPr>
            <p:spPr>
              <a:xfrm flipH="1">
                <a:off x="4328160" y="3177778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4442460" y="3177778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4442459" y="3177778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정육면체 17"/>
              <p:cNvSpPr/>
              <p:nvPr/>
            </p:nvSpPr>
            <p:spPr>
              <a:xfrm>
                <a:off x="4368641" y="3094434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138429" y="2889170"/>
              <a:ext cx="229499" cy="443344"/>
              <a:chOff x="6071754" y="2912030"/>
              <a:chExt cx="229499" cy="443344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정육면체 2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7383920" y="3856196"/>
              <a:ext cx="229499" cy="443344"/>
              <a:chOff x="7555370" y="3856196"/>
              <a:chExt cx="229499" cy="443344"/>
            </a:xfrm>
          </p:grpSpPr>
          <p:cxnSp>
            <p:nvCxnSpPr>
              <p:cNvPr id="23" name="직선 연결선 22"/>
              <p:cNvCxnSpPr/>
              <p:nvPr/>
            </p:nvCxnSpPr>
            <p:spPr>
              <a:xfrm flipH="1">
                <a:off x="7555370" y="3939540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7669670" y="393954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7669669" y="3939540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정육면체 25"/>
              <p:cNvSpPr/>
              <p:nvPr/>
            </p:nvSpPr>
            <p:spPr>
              <a:xfrm>
                <a:off x="7603471" y="3856196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7883514" y="2655812"/>
              <a:ext cx="237663" cy="687724"/>
              <a:chOff x="8504963" y="2005250"/>
              <a:chExt cx="237663" cy="687724"/>
            </a:xfrm>
          </p:grpSpPr>
          <p:cxnSp>
            <p:nvCxnSpPr>
              <p:cNvPr id="30" name="직선 연결선 29"/>
              <p:cNvCxnSpPr/>
              <p:nvPr/>
            </p:nvCxnSpPr>
            <p:spPr>
              <a:xfrm flipH="1">
                <a:off x="8504963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8621077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8627426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정육면체 32"/>
              <p:cNvSpPr/>
              <p:nvPr/>
            </p:nvSpPr>
            <p:spPr>
              <a:xfrm>
                <a:off x="8552021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964186" y="3556616"/>
              <a:ext cx="229499" cy="687724"/>
              <a:chOff x="4120092" y="3234172"/>
              <a:chExt cx="229499" cy="687724"/>
            </a:xfrm>
          </p:grpSpPr>
          <p:cxnSp>
            <p:nvCxnSpPr>
              <p:cNvPr id="37" name="직선 연결선 36"/>
              <p:cNvCxnSpPr/>
              <p:nvPr/>
            </p:nvCxnSpPr>
            <p:spPr>
              <a:xfrm flipH="1">
                <a:off x="4120092" y="3424196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234392" y="3309896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4234391" y="3424196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정육면체 39"/>
              <p:cNvSpPr/>
              <p:nvPr/>
            </p:nvSpPr>
            <p:spPr>
              <a:xfrm>
                <a:off x="4160573" y="3234172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515921" y="4369075"/>
              <a:ext cx="229499" cy="687724"/>
              <a:chOff x="8511540" y="2005250"/>
              <a:chExt cx="229499" cy="687724"/>
            </a:xfrm>
          </p:grpSpPr>
          <p:cxnSp>
            <p:nvCxnSpPr>
              <p:cNvPr id="43" name="직선 연결선 42"/>
              <p:cNvCxnSpPr/>
              <p:nvPr/>
            </p:nvCxnSpPr>
            <p:spPr>
              <a:xfrm flipH="1">
                <a:off x="8511540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625840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8625839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정육면체 45"/>
              <p:cNvSpPr/>
              <p:nvPr/>
            </p:nvSpPr>
            <p:spPr>
              <a:xfrm>
                <a:off x="8552021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5202522" y="4378600"/>
              <a:ext cx="229499" cy="687724"/>
              <a:chOff x="8511540" y="2005250"/>
              <a:chExt cx="229499" cy="687724"/>
            </a:xfrm>
          </p:grpSpPr>
          <p:cxnSp>
            <p:nvCxnSpPr>
              <p:cNvPr id="48" name="직선 연결선 47"/>
              <p:cNvCxnSpPr/>
              <p:nvPr/>
            </p:nvCxnSpPr>
            <p:spPr>
              <a:xfrm flipH="1">
                <a:off x="8511540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625840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8625839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정육면체 50"/>
              <p:cNvSpPr/>
              <p:nvPr/>
            </p:nvSpPr>
            <p:spPr>
              <a:xfrm>
                <a:off x="8561546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664955" y="3897492"/>
              <a:ext cx="290947" cy="377787"/>
              <a:chOff x="8795903" y="1698662"/>
              <a:chExt cx="290947" cy="377787"/>
            </a:xfrm>
          </p:grpSpPr>
          <p:sp>
            <p:nvSpPr>
              <p:cNvPr id="52" name="원통 51"/>
              <p:cNvSpPr/>
              <p:nvPr/>
            </p:nvSpPr>
            <p:spPr>
              <a:xfrm>
                <a:off x="8795903" y="1990724"/>
                <a:ext cx="290947" cy="857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3" name="원통 52"/>
              <p:cNvSpPr/>
              <p:nvPr/>
            </p:nvSpPr>
            <p:spPr>
              <a:xfrm>
                <a:off x="8843545" y="1868089"/>
                <a:ext cx="205222" cy="1238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4" name="정육면체 53"/>
              <p:cNvSpPr/>
              <p:nvPr/>
            </p:nvSpPr>
            <p:spPr>
              <a:xfrm>
                <a:off x="8873510" y="1698662"/>
                <a:ext cx="135732" cy="83344"/>
              </a:xfrm>
              <a:prstGeom prst="cube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8941376" y="1775837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06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4701" y="3069900"/>
            <a:ext cx="3238499" cy="714375"/>
            <a:chOff x="2713182" y="3271982"/>
            <a:chExt cx="4317999" cy="952500"/>
          </a:xfrm>
        </p:grpSpPr>
        <p:grpSp>
          <p:nvGrpSpPr>
            <p:cNvPr id="28" name="그룹 27"/>
            <p:cNvGrpSpPr/>
            <p:nvPr/>
          </p:nvGrpSpPr>
          <p:grpSpPr>
            <a:xfrm>
              <a:off x="2793711" y="3557652"/>
              <a:ext cx="229499" cy="443344"/>
              <a:chOff x="6071754" y="2912030"/>
              <a:chExt cx="229499" cy="443344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정육면체 2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105868" y="3558784"/>
              <a:ext cx="290947" cy="377787"/>
              <a:chOff x="8795903" y="1698662"/>
              <a:chExt cx="290947" cy="377787"/>
            </a:xfrm>
          </p:grpSpPr>
          <p:sp>
            <p:nvSpPr>
              <p:cNvPr id="52" name="원통 51"/>
              <p:cNvSpPr/>
              <p:nvPr/>
            </p:nvSpPr>
            <p:spPr>
              <a:xfrm>
                <a:off x="8795903" y="1990724"/>
                <a:ext cx="290947" cy="857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3" name="원통 52"/>
              <p:cNvSpPr/>
              <p:nvPr/>
            </p:nvSpPr>
            <p:spPr>
              <a:xfrm>
                <a:off x="8843545" y="1868089"/>
                <a:ext cx="205222" cy="1238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4" name="정육면체 53"/>
              <p:cNvSpPr/>
              <p:nvPr/>
            </p:nvSpPr>
            <p:spPr>
              <a:xfrm>
                <a:off x="8873510" y="1698662"/>
                <a:ext cx="135732" cy="83344"/>
              </a:xfrm>
              <a:prstGeom prst="cube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8941376" y="1775837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직선 연결선 10"/>
            <p:cNvCxnSpPr/>
            <p:nvPr/>
          </p:nvCxnSpPr>
          <p:spPr>
            <a:xfrm>
              <a:off x="2903669" y="4224482"/>
              <a:ext cx="33655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903669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26919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459914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74189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448464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/>
            <p:cNvGrpSpPr/>
            <p:nvPr/>
          </p:nvGrpSpPr>
          <p:grpSpPr>
            <a:xfrm>
              <a:off x="3627146" y="3557652"/>
              <a:ext cx="229499" cy="443344"/>
              <a:chOff x="6071754" y="2912030"/>
              <a:chExt cx="229499" cy="443344"/>
            </a:xfrm>
          </p:grpSpPr>
          <p:cxnSp>
            <p:nvCxnSpPr>
              <p:cNvPr id="69" name="직선 연결선 6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정육면체 7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484396" y="3557652"/>
              <a:ext cx="229499" cy="443344"/>
              <a:chOff x="6071754" y="2912030"/>
              <a:chExt cx="229499" cy="443344"/>
            </a:xfrm>
          </p:grpSpPr>
          <p:cxnSp>
            <p:nvCxnSpPr>
              <p:cNvPr id="74" name="직선 연결선 73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정육면체 76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333714" y="3557652"/>
              <a:ext cx="229499" cy="443344"/>
              <a:chOff x="6071754" y="2912030"/>
              <a:chExt cx="229499" cy="443344"/>
            </a:xfrm>
          </p:grpSpPr>
          <p:cxnSp>
            <p:nvCxnSpPr>
              <p:cNvPr id="79" name="직선 연결선 7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정육면체 8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2713182" y="3271982"/>
              <a:ext cx="431799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4m           3m            2m            1m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10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29088" y="2308501"/>
            <a:ext cx="3056649" cy="2239742"/>
            <a:chOff x="4007658" y="1935838"/>
            <a:chExt cx="4075532" cy="298632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2393A60-942A-443D-B3E4-19AF6969E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810" y="1935838"/>
              <a:ext cx="3974380" cy="2986323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5866592" y="3518615"/>
              <a:ext cx="795674" cy="7956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TextBox 6"/>
            <p:cNvSpPr txBox="1"/>
            <p:nvPr/>
          </p:nvSpPr>
          <p:spPr>
            <a:xfrm>
              <a:off x="4007658" y="2370673"/>
              <a:ext cx="1650452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rPr>
                <a:t>Anchor Node(AN)</a:t>
              </a:r>
              <a:endParaRPr lang="ko-KR" altLang="en-US" sz="1050" b="1" dirty="0">
                <a:solidFill>
                  <a:srgbClr val="002060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258387" y="2694832"/>
              <a:ext cx="795674" cy="795674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5584545" y="4314289"/>
              <a:ext cx="1359775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rPr>
                <a:t>Tag Node(TN)</a:t>
              </a:r>
              <a:endParaRPr lang="ko-KR" altLang="en-US" sz="1050" b="1" dirty="0"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9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1371</TotalTime>
  <Words>10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배달의민족 주아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창규</dc:creator>
  <cp:lastModifiedBy>박 창규</cp:lastModifiedBy>
  <cp:revision>53</cp:revision>
  <dcterms:created xsi:type="dcterms:W3CDTF">2018-11-05T03:01:10Z</dcterms:created>
  <dcterms:modified xsi:type="dcterms:W3CDTF">2019-01-06T12:11:51Z</dcterms:modified>
</cp:coreProperties>
</file>