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9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8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0561-EC2C-41A6-A262-1FDC349A748A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81B8-85D1-449D-A0CD-26DDE210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9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360002" y="952201"/>
            <a:ext cx="8426373" cy="4958124"/>
            <a:chOff x="4134289" y="3179761"/>
            <a:chExt cx="5621387" cy="301803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450488" y="5297799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position receiving thread</a:t>
              </a:r>
              <a:endPara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15676" y="4345190"/>
              <a:ext cx="1440000" cy="10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 thread</a:t>
              </a:r>
              <a:endParaRPr lang="ko-KR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450488" y="3720495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UWB distance receiving thread</a:t>
              </a:r>
              <a:endPara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8" idx="1"/>
            </p:cNvCxnSpPr>
            <p:nvPr/>
          </p:nvCxnSpPr>
          <p:spPr>
            <a:xfrm flipV="1">
              <a:off x="7818488" y="4885190"/>
              <a:ext cx="497188" cy="772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62" idx="3"/>
              <a:endCxn id="58" idx="1"/>
            </p:cNvCxnSpPr>
            <p:nvPr/>
          </p:nvCxnSpPr>
          <p:spPr>
            <a:xfrm>
              <a:off x="7818488" y="4080495"/>
              <a:ext cx="497188" cy="8046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114613" y="3179761"/>
              <a:ext cx="1132051" cy="1434495"/>
              <a:chOff x="4213970" y="3179761"/>
              <a:chExt cx="1132051" cy="1434495"/>
            </a:xfrm>
          </p:grpSpPr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996" y="3534256"/>
                <a:ext cx="90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타원 35"/>
              <p:cNvSpPr/>
              <p:nvPr/>
            </p:nvSpPr>
            <p:spPr>
              <a:xfrm>
                <a:off x="4559046" y="3533030"/>
                <a:ext cx="424501" cy="28408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4771297" y="3404575"/>
                <a:ext cx="8699" cy="128455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213970" y="3179761"/>
                <a:ext cx="1132051" cy="22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tag</a:t>
                </a:r>
                <a:endParaRPr lang="ko-KR" altLang="en-US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4" name="그림 5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96" y="5117799"/>
              <a:ext cx="18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4320209" y="4754385"/>
              <a:ext cx="1668894" cy="224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/>
                  <a:cs typeface="Times New Roman" panose="02020603050405020304" pitchFamily="18" charset="0"/>
                </a:rPr>
                <a:t>Motion capture camera</a:t>
              </a:r>
              <a:endParaRPr lang="ko-KR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613025" y="5463259"/>
              <a:ext cx="359059" cy="35284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  <a:endCxn id="51" idx="2"/>
            </p:cNvCxnSpPr>
            <p:nvPr/>
          </p:nvCxnSpPr>
          <p:spPr>
            <a:xfrm flipH="1" flipV="1">
              <a:off x="5154656" y="4979199"/>
              <a:ext cx="637899" cy="48406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4" idx="3"/>
              <a:endCxn id="62" idx="1"/>
            </p:cNvCxnSpPr>
            <p:nvPr/>
          </p:nvCxnSpPr>
          <p:spPr>
            <a:xfrm>
              <a:off x="6130639" y="4074256"/>
              <a:ext cx="319849" cy="62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54" idx="3"/>
              <a:endCxn id="57" idx="1"/>
            </p:cNvCxnSpPr>
            <p:nvPr/>
          </p:nvCxnSpPr>
          <p:spPr>
            <a:xfrm>
              <a:off x="6129996" y="5657799"/>
              <a:ext cx="3204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10" idx="3"/>
              <a:endCxn id="34" idx="1"/>
            </p:cNvCxnSpPr>
            <p:nvPr/>
          </p:nvCxnSpPr>
          <p:spPr>
            <a:xfrm>
              <a:off x="5042143" y="4074256"/>
              <a:ext cx="188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4134289" y="3179761"/>
              <a:ext cx="1095707" cy="1434495"/>
              <a:chOff x="5222142" y="3179761"/>
              <a:chExt cx="1095707" cy="1434495"/>
            </a:xfrm>
          </p:grpSpPr>
          <p:pic>
            <p:nvPicPr>
              <p:cNvPr id="110" name="그림 10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996" y="3534256"/>
                <a:ext cx="72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1" name="타원 110"/>
              <p:cNvSpPr/>
              <p:nvPr/>
            </p:nvSpPr>
            <p:spPr>
              <a:xfrm>
                <a:off x="5567273" y="3633434"/>
                <a:ext cx="403264" cy="27417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22142" y="3179761"/>
                <a:ext cx="1095707" cy="22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anchor</a:t>
                </a:r>
                <a:endParaRPr lang="ko-KR" altLang="en-US" b="1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직선 화살표 연결선 112"/>
              <p:cNvCxnSpPr>
                <a:stCxn id="111" idx="0"/>
                <a:endCxn id="112" idx="2"/>
              </p:cNvCxnSpPr>
              <p:nvPr/>
            </p:nvCxnSpPr>
            <p:spPr>
              <a:xfrm flipV="1">
                <a:off x="5768905" y="3404575"/>
                <a:ext cx="1090" cy="22885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98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배달의민족 주아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1</cp:revision>
  <dcterms:created xsi:type="dcterms:W3CDTF">2019-01-06T10:54:13Z</dcterms:created>
  <dcterms:modified xsi:type="dcterms:W3CDTF">2019-01-06T10:54:37Z</dcterms:modified>
</cp:coreProperties>
</file>