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3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4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1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9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4037-9C41-4D66-90DB-4C83DF780105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E279-12A2-4E28-932E-DD33E581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2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71600" y="6271509"/>
            <a:ext cx="999604" cy="72000"/>
            <a:chOff x="3415862" y="5665076"/>
            <a:chExt cx="962724" cy="68166"/>
          </a:xfrm>
        </p:grpSpPr>
        <p:sp>
          <p:nvSpPr>
            <p:cNvPr id="2" name="타원 1"/>
            <p:cNvSpPr/>
            <p:nvPr/>
          </p:nvSpPr>
          <p:spPr>
            <a:xfrm>
              <a:off x="3415862" y="5665076"/>
              <a:ext cx="69344" cy="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3862553" y="5665076"/>
              <a:ext cx="69344" cy="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4309242" y="5665076"/>
              <a:ext cx="69344" cy="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72000" y="323109"/>
            <a:ext cx="7200000" cy="5400000"/>
            <a:chOff x="1127317" y="475970"/>
            <a:chExt cx="7200000" cy="54000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317" y="3175970"/>
              <a:ext cx="3600000" cy="27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317" y="3175970"/>
              <a:ext cx="3600000" cy="27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317" y="475970"/>
              <a:ext cx="3600000" cy="27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317" y="475970"/>
              <a:ext cx="3600000" cy="27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764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36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2</cp:revision>
  <dcterms:created xsi:type="dcterms:W3CDTF">2019-01-06T12:12:09Z</dcterms:created>
  <dcterms:modified xsi:type="dcterms:W3CDTF">2019-01-06T12:24:13Z</dcterms:modified>
</cp:coreProperties>
</file>