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05B7-EC3E-4D61-8370-2171B591E0C1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0F6C-0D3B-4CBA-BABE-ACA14186F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C0F6C-0D3B-4CBA-BABE-ACA14186F8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1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561-EC2C-41A6-A262-1FDC349A748A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/>
          <p:cNvSpPr/>
          <p:nvPr/>
        </p:nvSpPr>
        <p:spPr>
          <a:xfrm>
            <a:off x="3615881" y="4510942"/>
            <a:ext cx="2328812" cy="11828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position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4019" y="2945967"/>
            <a:ext cx="2599774" cy="17742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thread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15881" y="1919699"/>
            <a:ext cx="2328812" cy="11828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UWB distance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7" idx="3"/>
            <a:endCxn id="58" idx="1"/>
          </p:cNvCxnSpPr>
          <p:nvPr/>
        </p:nvCxnSpPr>
        <p:spPr>
          <a:xfrm flipV="1">
            <a:off x="5944694" y="3833095"/>
            <a:ext cx="499325" cy="12692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2" idx="3"/>
            <a:endCxn id="58" idx="1"/>
          </p:cNvCxnSpPr>
          <p:nvPr/>
        </p:nvCxnSpPr>
        <p:spPr>
          <a:xfrm>
            <a:off x="5944694" y="2511118"/>
            <a:ext cx="499325" cy="13219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37" y="1613741"/>
            <a:ext cx="1405015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타원 35"/>
          <p:cNvSpPr/>
          <p:nvPr/>
        </p:nvSpPr>
        <p:spPr>
          <a:xfrm>
            <a:off x="2307113" y="1611727"/>
            <a:ext cx="662700" cy="466699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화살표 연결선 36"/>
          <p:cNvCxnSpPr>
            <a:stCxn id="34" idx="0"/>
            <a:endCxn id="38" idx="2"/>
          </p:cNvCxnSpPr>
          <p:nvPr/>
        </p:nvCxnSpPr>
        <p:spPr>
          <a:xfrm flipV="1">
            <a:off x="2652044" y="1405193"/>
            <a:ext cx="240072" cy="20854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8479" y="881973"/>
            <a:ext cx="17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UWB tag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524" y="3529882"/>
            <a:ext cx="3688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/>
                <a:cs typeface="Times New Roman" panose="02020603050405020304" pitchFamily="18" charset="0"/>
              </a:rPr>
              <a:t>Motion capture </a:t>
            </a:r>
            <a:r>
              <a:rPr lang="en-US" altLang="ko-K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배달의민족 주아"/>
                <a:cs typeface="Times New Roman" panose="02020603050405020304" pitchFamily="18" charset="0"/>
              </a:rPr>
              <a:t>system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>
            <a:stCxn id="34" idx="3"/>
            <a:endCxn id="62" idx="1"/>
          </p:cNvCxnSpPr>
          <p:nvPr/>
        </p:nvCxnSpPr>
        <p:spPr>
          <a:xfrm>
            <a:off x="3354552" y="2500869"/>
            <a:ext cx="261329" cy="10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" idx="3"/>
            <a:endCxn id="57" idx="1"/>
          </p:cNvCxnSpPr>
          <p:nvPr/>
        </p:nvCxnSpPr>
        <p:spPr>
          <a:xfrm flipV="1">
            <a:off x="3357685" y="5102361"/>
            <a:ext cx="258196" cy="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10" idx="3"/>
            <a:endCxn id="34" idx="1"/>
          </p:cNvCxnSpPr>
          <p:nvPr/>
        </p:nvCxnSpPr>
        <p:spPr>
          <a:xfrm>
            <a:off x="1655271" y="2500869"/>
            <a:ext cx="2942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10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" y="1613741"/>
            <a:ext cx="1124012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1" name="타원 110"/>
          <p:cNvSpPr/>
          <p:nvPr/>
        </p:nvSpPr>
        <p:spPr>
          <a:xfrm>
            <a:off x="776788" y="1776673"/>
            <a:ext cx="629547" cy="450418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151751" y="894291"/>
            <a:ext cx="237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UWB anchor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>
            <a:endCxn id="112" idx="2"/>
          </p:cNvCxnSpPr>
          <p:nvPr/>
        </p:nvCxnSpPr>
        <p:spPr>
          <a:xfrm flipH="1" flipV="1">
            <a:off x="1036044" y="1417511"/>
            <a:ext cx="45410" cy="3441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58554" y="4202551"/>
            <a:ext cx="2899131" cy="1800000"/>
            <a:chOff x="421978" y="4348855"/>
            <a:chExt cx="2899131" cy="180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78" y="4348855"/>
              <a:ext cx="1557313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09" y="4348855"/>
              <a:ext cx="135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98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20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9</cp:revision>
  <dcterms:created xsi:type="dcterms:W3CDTF">2019-01-06T10:54:13Z</dcterms:created>
  <dcterms:modified xsi:type="dcterms:W3CDTF">2019-02-09T08:44:56Z</dcterms:modified>
</cp:coreProperties>
</file>