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8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8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1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3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0ED5-49E1-4EDC-8F10-252D9C6DA01B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21C6-7577-4C5C-B723-2760B056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8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4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1</cp:revision>
  <dcterms:created xsi:type="dcterms:W3CDTF">2019-02-09T13:25:08Z</dcterms:created>
  <dcterms:modified xsi:type="dcterms:W3CDTF">2019-02-09T13:26:01Z</dcterms:modified>
</cp:coreProperties>
</file>