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FEDC-B1B1-4DEB-B48D-56174963E064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F675-E596-4C8C-97B4-2D288EFFA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42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FEDC-B1B1-4DEB-B48D-56174963E064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F675-E596-4C8C-97B4-2D288EFFA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32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FEDC-B1B1-4DEB-B48D-56174963E064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F675-E596-4C8C-97B4-2D288EFFA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49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FEDC-B1B1-4DEB-B48D-56174963E064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F675-E596-4C8C-97B4-2D288EFFA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45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FEDC-B1B1-4DEB-B48D-56174963E064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F675-E596-4C8C-97B4-2D288EFFA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60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FEDC-B1B1-4DEB-B48D-56174963E064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F675-E596-4C8C-97B4-2D288EFFA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58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FEDC-B1B1-4DEB-B48D-56174963E064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F675-E596-4C8C-97B4-2D288EFFA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0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FEDC-B1B1-4DEB-B48D-56174963E064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F675-E596-4C8C-97B4-2D288EFFA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1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FEDC-B1B1-4DEB-B48D-56174963E064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F675-E596-4C8C-97B4-2D288EFFA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13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FEDC-B1B1-4DEB-B48D-56174963E064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F675-E596-4C8C-97B4-2D288EFFA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53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FEDC-B1B1-4DEB-B48D-56174963E064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F675-E596-4C8C-97B4-2D288EFFA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58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6FEDC-B1B1-4DEB-B48D-56174963E064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F675-E596-4C8C-97B4-2D288EFFA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86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1863169" y="315725"/>
            <a:ext cx="290946" cy="324196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68546" y="3343102"/>
            <a:ext cx="429492" cy="42949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599676" y="2804799"/>
            <a:ext cx="682177" cy="1231029"/>
          </a:xfrm>
          <a:prstGeom prst="ellipse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74983" y="92546"/>
            <a:ext cx="4026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 capture camera</a:t>
            </a:r>
            <a:endParaRPr lang="ko-KR" altLang="en-US" sz="2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945" y="3053180"/>
            <a:ext cx="2250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Anchor node (AN)</a:t>
            </a:r>
            <a:endParaRPr lang="ko-KR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1853" y="2943259"/>
            <a:ext cx="1593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 node (TN)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68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13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창규</dc:creator>
  <cp:lastModifiedBy>박 창규</cp:lastModifiedBy>
  <cp:revision>6</cp:revision>
  <dcterms:created xsi:type="dcterms:W3CDTF">2019-02-09T06:44:35Z</dcterms:created>
  <dcterms:modified xsi:type="dcterms:W3CDTF">2019-02-09T08:29:22Z</dcterms:modified>
</cp:coreProperties>
</file>