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1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4E7F-16BD-4611-B04A-C0D70EC5C56E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C7C2-E7DD-47DF-AC57-CAC6AAEDF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72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4E7F-16BD-4611-B04A-C0D70EC5C56E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C7C2-E7DD-47DF-AC57-CAC6AAEDF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01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4E7F-16BD-4611-B04A-C0D70EC5C56E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C7C2-E7DD-47DF-AC57-CAC6AAEDF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36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4E7F-16BD-4611-B04A-C0D70EC5C56E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C7C2-E7DD-47DF-AC57-CAC6AAEDF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37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4E7F-16BD-4611-B04A-C0D70EC5C56E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C7C2-E7DD-47DF-AC57-CAC6AAEDF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628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4E7F-16BD-4611-B04A-C0D70EC5C56E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C7C2-E7DD-47DF-AC57-CAC6AAEDF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84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4E7F-16BD-4611-B04A-C0D70EC5C56E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C7C2-E7DD-47DF-AC57-CAC6AAEDF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6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4E7F-16BD-4611-B04A-C0D70EC5C56E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C7C2-E7DD-47DF-AC57-CAC6AAEDF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204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4E7F-16BD-4611-B04A-C0D70EC5C56E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C7C2-E7DD-47DF-AC57-CAC6AAEDF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92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4E7F-16BD-4611-B04A-C0D70EC5C56E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C7C2-E7DD-47DF-AC57-CAC6AAEDF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3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4E7F-16BD-4611-B04A-C0D70EC5C56E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C7C2-E7DD-47DF-AC57-CAC6AAEDF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3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D4E7F-16BD-4611-B04A-C0D70EC5C56E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4C7C2-E7DD-47DF-AC57-CAC6AAEDF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72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629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44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창규</dc:creator>
  <cp:lastModifiedBy>박 창규</cp:lastModifiedBy>
  <cp:revision>1</cp:revision>
  <dcterms:created xsi:type="dcterms:W3CDTF">2019-02-09T13:29:00Z</dcterms:created>
  <dcterms:modified xsi:type="dcterms:W3CDTF">2019-02-09T13:35:06Z</dcterms:modified>
</cp:coreProperties>
</file>