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E4E"/>
    <a:srgbClr val="F3F3E0"/>
    <a:srgbClr val="FFFFFF"/>
    <a:srgbClr val="F7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8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7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3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521-3544-4A5E-9A06-620D341E90FA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1454" y="2106930"/>
            <a:ext cx="6456671" cy="3038475"/>
          </a:xfrm>
          <a:prstGeom prst="rect">
            <a:avLst/>
          </a:prstGeom>
          <a:solidFill>
            <a:srgbClr val="F3F3E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867150" y="4051803"/>
                <a:ext cx="1060280" cy="31481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4051803"/>
                <a:ext cx="1060280" cy="314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1914524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24" y="4051803"/>
                <a:ext cx="754161" cy="314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2880089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89" y="4051803"/>
                <a:ext cx="754161" cy="314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5111870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70" y="4051803"/>
                <a:ext cx="754161" cy="314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/>
              <p:cNvSpPr/>
              <p:nvPr/>
            </p:nvSpPr>
            <p:spPr>
              <a:xfrm>
                <a:off x="6043088" y="2931106"/>
                <a:ext cx="1005412" cy="32453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88" y="2931106"/>
                <a:ext cx="1005412" cy="32453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/>
          <p:cNvCxnSpPr/>
          <p:nvPr/>
        </p:nvCxnSpPr>
        <p:spPr>
          <a:xfrm>
            <a:off x="1401352" y="4657725"/>
            <a:ext cx="4087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5" idx="2"/>
          </p:cNvCxnSpPr>
          <p:nvPr/>
        </p:nvCxnSpPr>
        <p:spPr>
          <a:xfrm flipV="1">
            <a:off x="5488950" y="4366615"/>
            <a:ext cx="1" cy="298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7" idx="2"/>
          </p:cNvCxnSpPr>
          <p:nvPr/>
        </p:nvCxnSpPr>
        <p:spPr>
          <a:xfrm flipH="1" flipV="1">
            <a:off x="4397290" y="4366616"/>
            <a:ext cx="2382" cy="306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4" idx="2"/>
          </p:cNvCxnSpPr>
          <p:nvPr/>
        </p:nvCxnSpPr>
        <p:spPr>
          <a:xfrm flipH="1" flipV="1">
            <a:off x="3257170" y="4366616"/>
            <a:ext cx="2382" cy="306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2" idx="2"/>
          </p:cNvCxnSpPr>
          <p:nvPr/>
        </p:nvCxnSpPr>
        <p:spPr>
          <a:xfrm flipV="1">
            <a:off x="2291456" y="4366616"/>
            <a:ext cx="149" cy="306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2" idx="0"/>
            <a:endCxn id="54" idx="4"/>
          </p:cNvCxnSpPr>
          <p:nvPr/>
        </p:nvCxnSpPr>
        <p:spPr>
          <a:xfrm flipH="1" flipV="1">
            <a:off x="2291604" y="2775456"/>
            <a:ext cx="1" cy="12763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4" idx="0"/>
            <a:endCxn id="46" idx="2"/>
          </p:cNvCxnSpPr>
          <p:nvPr/>
        </p:nvCxnSpPr>
        <p:spPr>
          <a:xfrm rot="5400000" flipH="1" flipV="1">
            <a:off x="3392493" y="3227006"/>
            <a:ext cx="689475" cy="96012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" idx="0"/>
            <a:endCxn id="46" idx="4"/>
          </p:cNvCxnSpPr>
          <p:nvPr/>
        </p:nvCxnSpPr>
        <p:spPr>
          <a:xfrm flipV="1">
            <a:off x="4397290" y="3542328"/>
            <a:ext cx="0" cy="5094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6" idx="0"/>
            <a:endCxn id="38" idx="4"/>
          </p:cNvCxnSpPr>
          <p:nvPr/>
        </p:nvCxnSpPr>
        <p:spPr>
          <a:xfrm flipV="1">
            <a:off x="4397290" y="2775456"/>
            <a:ext cx="0" cy="406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4" idx="6"/>
            <a:endCxn id="38" idx="2"/>
          </p:cNvCxnSpPr>
          <p:nvPr/>
        </p:nvCxnSpPr>
        <p:spPr>
          <a:xfrm>
            <a:off x="2471604" y="2595456"/>
            <a:ext cx="174568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4569670" y="2591658"/>
            <a:ext cx="3824105" cy="75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16" idx="0"/>
          </p:cNvCxnSpPr>
          <p:nvPr/>
        </p:nvCxnSpPr>
        <p:spPr>
          <a:xfrm>
            <a:off x="6545794" y="2590742"/>
            <a:ext cx="0" cy="3403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8" idx="4"/>
          </p:cNvCxnSpPr>
          <p:nvPr/>
        </p:nvCxnSpPr>
        <p:spPr>
          <a:xfrm rot="16200000" flipH="1">
            <a:off x="7080702" y="3344653"/>
            <a:ext cx="778164" cy="184798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7260017" y="2698396"/>
            <a:ext cx="0" cy="19593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7260017" y="1460838"/>
            <a:ext cx="5506" cy="9940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217290" y="3182328"/>
            <a:ext cx="360000" cy="36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365794" y="3519561"/>
            <a:ext cx="360000" cy="36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41500" y="4657725"/>
            <a:ext cx="0" cy="939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71220" y="4657724"/>
            <a:ext cx="536400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5" idx="0"/>
            <a:endCxn id="48" idx="2"/>
          </p:cNvCxnSpPr>
          <p:nvPr/>
        </p:nvCxnSpPr>
        <p:spPr>
          <a:xfrm rot="5400000" flipH="1" flipV="1">
            <a:off x="5751251" y="3437261"/>
            <a:ext cx="352242" cy="876843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9081" y="4467964"/>
                <a:ext cx="668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1" y="4467964"/>
                <a:ext cx="668388" cy="369332"/>
              </a:xfrm>
              <a:prstGeom prst="rect">
                <a:avLst/>
              </a:prstGeom>
              <a:blipFill>
                <a:blip r:embed="rId7"/>
                <a:stretch>
                  <a:fillRect l="-11927" r="-550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33625" y="2405446"/>
                <a:ext cx="666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5" y="2405446"/>
                <a:ext cx="666786" cy="369332"/>
              </a:xfrm>
              <a:prstGeom prst="rect">
                <a:avLst/>
              </a:prstGeom>
              <a:blipFill>
                <a:blip r:embed="rId8"/>
                <a:stretch>
                  <a:fillRect l="-10000" r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453039" y="4473058"/>
                <a:ext cx="370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039" y="4473058"/>
                <a:ext cx="370230" cy="369332"/>
              </a:xfrm>
              <a:prstGeom prst="rect">
                <a:avLst/>
              </a:prstGeom>
              <a:blipFill>
                <a:blip r:embed="rId9"/>
                <a:stretch>
                  <a:fillRect l="-21667" r="-10000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453841" y="2378045"/>
                <a:ext cx="368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41" y="2378045"/>
                <a:ext cx="368626" cy="369332"/>
              </a:xfrm>
              <a:prstGeom prst="rect">
                <a:avLst/>
              </a:prstGeom>
              <a:blipFill>
                <a:blip r:embed="rId10"/>
                <a:stretch>
                  <a:fillRect l="-20000" r="-833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664400" y="5653061"/>
                <a:ext cx="3542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0" y="5653061"/>
                <a:ext cx="354200" cy="369332"/>
              </a:xfrm>
              <a:prstGeom prst="rect">
                <a:avLst/>
              </a:prstGeom>
              <a:blipFill>
                <a:blip r:embed="rId11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074902" y="1012100"/>
                <a:ext cx="370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902" y="1012100"/>
                <a:ext cx="370230" cy="369332"/>
              </a:xfrm>
              <a:prstGeom prst="rect">
                <a:avLst/>
              </a:prstGeom>
              <a:blipFill>
                <a:blip r:embed="rId12"/>
                <a:stretch>
                  <a:fillRect l="-21667" r="-10000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976391" y="3147482"/>
                <a:ext cx="34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391" y="3147482"/>
                <a:ext cx="349391" cy="369332"/>
              </a:xfrm>
              <a:prstGeom prst="rect">
                <a:avLst/>
              </a:prstGeom>
              <a:blipFill>
                <a:blip r:embed="rId13"/>
                <a:stretch>
                  <a:fillRect l="-29310" r="-6897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477737" y="3298737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37" y="3298737"/>
                <a:ext cx="402290" cy="369332"/>
              </a:xfrm>
              <a:prstGeom prst="rect">
                <a:avLst/>
              </a:prstGeom>
              <a:blipFill>
                <a:blip r:embed="rId14"/>
                <a:stretch>
                  <a:fillRect l="-18182" r="-757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291390" y="3379026"/>
                <a:ext cx="29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90" y="3379026"/>
                <a:ext cx="290079" cy="369332"/>
              </a:xfrm>
              <a:prstGeom prst="rect">
                <a:avLst/>
              </a:prstGeom>
              <a:blipFill>
                <a:blip r:embed="rId15"/>
                <a:stretch>
                  <a:fillRect l="-25000" r="-1041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4467601" y="3522783"/>
                <a:ext cx="272510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ko-KR" b="1" i="1" dirty="0" smtClean="0"/>
                  <a:t>t</a:t>
                </a:r>
                <a:endParaRPr lang="ko-KR" altLang="en-US" sz="2400" b="1" i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01" y="3522783"/>
                <a:ext cx="272510" cy="380938"/>
              </a:xfrm>
              <a:prstGeom prst="rect">
                <a:avLst/>
              </a:prstGeom>
              <a:blipFill>
                <a:blip r:embed="rId16"/>
                <a:stretch>
                  <a:fillRect r="-48889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620518" y="2234439"/>
                <a:ext cx="332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18" y="2234439"/>
                <a:ext cx="332092" cy="369332"/>
              </a:xfrm>
              <a:prstGeom prst="rect">
                <a:avLst/>
              </a:prstGeom>
              <a:blipFill>
                <a:blip r:embed="rId17"/>
                <a:stretch>
                  <a:fillRect l="-27778" r="-14815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299590" y="2825661"/>
            <a:ext cx="18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  <p:sp>
        <p:nvSpPr>
          <p:cNvPr id="38" name="타원 37"/>
          <p:cNvSpPr/>
          <p:nvPr/>
        </p:nvSpPr>
        <p:spPr>
          <a:xfrm>
            <a:off x="4217290" y="2415456"/>
            <a:ext cx="360000" cy="36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9" name="직선 연결선 38"/>
          <p:cNvCxnSpPr>
            <a:stCxn id="38" idx="2"/>
            <a:endCxn id="38" idx="6"/>
          </p:cNvCxnSpPr>
          <p:nvPr/>
        </p:nvCxnSpPr>
        <p:spPr>
          <a:xfrm>
            <a:off x="4209670" y="2591658"/>
            <a:ext cx="36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8" idx="0"/>
            <a:endCxn id="38" idx="4"/>
          </p:cNvCxnSpPr>
          <p:nvPr/>
        </p:nvCxnSpPr>
        <p:spPr>
          <a:xfrm>
            <a:off x="4389670" y="2411658"/>
            <a:ext cx="0" cy="36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111604" y="2415456"/>
            <a:ext cx="360000" cy="36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7638" y="2070183"/>
            <a:ext cx="18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1422248" y="2590112"/>
            <a:ext cx="6815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6" idx="4"/>
            <a:endCxn id="48" idx="0"/>
          </p:cNvCxnSpPr>
          <p:nvPr/>
        </p:nvCxnSpPr>
        <p:spPr>
          <a:xfrm>
            <a:off x="6545794" y="3255645"/>
            <a:ext cx="0" cy="263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56195" y="3162894"/>
            <a:ext cx="187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864952" y="2592850"/>
            <a:ext cx="536400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458613" y="3974758"/>
            <a:ext cx="1270799" cy="986413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077054" y="2792920"/>
            <a:ext cx="2527707" cy="2168251"/>
          </a:xfrm>
          <a:prstGeom prst="rect">
            <a:avLst/>
          </a:prstGeom>
          <a:ln w="22225">
            <a:solidFill>
              <a:srgbClr val="40D8E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825556" y="3974758"/>
            <a:ext cx="2172270" cy="98641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7" name="자유형 136"/>
          <p:cNvSpPr/>
          <p:nvPr/>
        </p:nvSpPr>
        <p:spPr>
          <a:xfrm>
            <a:off x="1458613" y="2255246"/>
            <a:ext cx="6137553" cy="1647445"/>
          </a:xfrm>
          <a:custGeom>
            <a:avLst/>
            <a:gdLst>
              <a:gd name="connsiteX0" fmla="*/ 0 w 6137553"/>
              <a:gd name="connsiteY0" fmla="*/ 0 h 1647445"/>
              <a:gd name="connsiteX1" fmla="*/ 3518200 w 6137553"/>
              <a:gd name="connsiteY1" fmla="*/ 0 h 1647445"/>
              <a:gd name="connsiteX2" fmla="*/ 3539213 w 6137553"/>
              <a:gd name="connsiteY2" fmla="*/ 0 h 1647445"/>
              <a:gd name="connsiteX3" fmla="*/ 6137553 w 6137553"/>
              <a:gd name="connsiteY3" fmla="*/ 0 h 1647445"/>
              <a:gd name="connsiteX4" fmla="*/ 6137553 w 6137553"/>
              <a:gd name="connsiteY4" fmla="*/ 454315 h 1647445"/>
              <a:gd name="connsiteX5" fmla="*/ 3539213 w 6137553"/>
              <a:gd name="connsiteY5" fmla="*/ 454315 h 1647445"/>
              <a:gd name="connsiteX6" fmla="*/ 3539213 w 6137553"/>
              <a:gd name="connsiteY6" fmla="*/ 1647445 h 1647445"/>
              <a:gd name="connsiteX7" fmla="*/ 0 w 6137553"/>
              <a:gd name="connsiteY7" fmla="*/ 1647445 h 164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7553" h="1647445">
                <a:moveTo>
                  <a:pt x="0" y="0"/>
                </a:moveTo>
                <a:lnTo>
                  <a:pt x="3518200" y="0"/>
                </a:lnTo>
                <a:lnTo>
                  <a:pt x="3539213" y="0"/>
                </a:lnTo>
                <a:lnTo>
                  <a:pt x="6137553" y="0"/>
                </a:lnTo>
                <a:lnTo>
                  <a:pt x="6137553" y="454315"/>
                </a:lnTo>
                <a:lnTo>
                  <a:pt x="3539213" y="454315"/>
                </a:lnTo>
                <a:lnTo>
                  <a:pt x="3539213" y="1647445"/>
                </a:lnTo>
                <a:lnTo>
                  <a:pt x="0" y="1647445"/>
                </a:lnTo>
                <a:close/>
              </a:path>
            </a:pathLst>
          </a:cu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8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Constantia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21</cp:revision>
  <dcterms:created xsi:type="dcterms:W3CDTF">2019-01-02T13:47:19Z</dcterms:created>
  <dcterms:modified xsi:type="dcterms:W3CDTF">2019-01-03T15:50:30Z</dcterms:modified>
</cp:coreProperties>
</file>