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66" r:id="rId4"/>
    <p:sldId id="267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카테고리별 선호도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2-4571-97B6-620B293FA8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2-4571-97B6-620B293FA8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2-4571-97B6-620B293FA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8473663"/>
        <c:axId val="1695080431"/>
      </c:barChart>
      <c:catAx>
        <c:axId val="1308473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95080431"/>
        <c:crosses val="autoZero"/>
        <c:auto val="1"/>
        <c:lblAlgn val="ctr"/>
        <c:lblOffset val="100"/>
        <c:noMultiLvlLbl val="0"/>
      </c:catAx>
      <c:valAx>
        <c:axId val="169508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8473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시간대</a:t>
            </a:r>
            <a:r>
              <a:rPr lang="en-US" altLang="ko-KR" dirty="0"/>
              <a:t>/</a:t>
            </a:r>
            <a:r>
              <a:rPr lang="ko-KR" altLang="en-US" dirty="0"/>
              <a:t>카테고리별 이용자 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9A-4AE9-9A39-A01EB6B230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9A-4AE9-9A39-A01EB6B230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9A-4AE9-9A39-A01EB6B23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0420511"/>
        <c:axId val="1678867471"/>
      </c:lineChart>
      <c:catAx>
        <c:axId val="1700420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78867471"/>
        <c:crosses val="autoZero"/>
        <c:auto val="1"/>
        <c:lblAlgn val="ctr"/>
        <c:lblOffset val="100"/>
        <c:noMultiLvlLbl val="0"/>
      </c:catAx>
      <c:valAx>
        <c:axId val="167886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00420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657709323432267"/>
          <c:y val="0.8859266711840682"/>
          <c:w val="0.42875240949670951"/>
          <c:h val="0.114073328815931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4:35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49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24575,'0'980'0,"2"-962"21,-1 0 0,9 32-1,-6-38-178,-2-1-1,1 1 0,-2 0 1,1 0-1,-2 0 1,1 0-1,-2 0 1,-1 14-1,-4-9-6667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0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3 111 24575,'-1'24'0,"0"-18"0,1 1 0,0 0 0,0 0 0,0 0 0,1 0 0,0 0 0,3 12 0,-3-19 0,-1 1 0,1 0 0,-1-1 0,1 1 0,-1-1 0,1 1 0,-1-1 0,1 0 0,-1 1 0,1-1 0,0 1 0,-1-1 0,1 0 0,0 0 0,-1 1 0,1-1 0,0 0 0,-1 0 0,1 0 0,0 0 0,-1 0 0,1 0 0,0 0 0,-1 0 0,1 0 0,0 0 0,0 0 0,-1 0 0,1 0 0,0-1 0,-1 1 0,1 0 0,-1 0 0,1-1 0,0 1 0,-1-1 0,1 1 0,-1 0 0,1-1 0,-1 1 0,1-1 0,-1 1 0,1-1 0,0-1 0,23-23 0,-15 12 0,0 0 0,1 1 0,0 1 0,1-1 0,1 2 0,-1-1 0,2 2 0,-1-1 0,1 2 0,1 0 0,28-13 0,-21 13-44,1 1 0,1 1 0,-1 1-1,1 1 1,33-2 0,119 7-381,-77 1 326,-56-4 99,-30 1 0,1 0 0,-1 1 0,1 0 0,-1 1 0,1 0 0,-1 1 0,13 3 0,-22-3 16,0 0 0,-1 0 1,1 0-1,-1 0 1,0 0-1,1 0 1,-1 1-1,0-1 1,0 1-1,-1-1 1,1 1-1,-1 0 0,1 0 1,-1 0-1,0 0 1,0 0-1,0 0 1,0 0-1,0 0 1,-1 0-1,0 0 0,1 1 1,-2 3-1,2 11 116,-1 0 0,-4 30-1,2-38-131,0 1 0,-1 0 0,0-1 0,-1 0 0,0 1 0,0-1 0,-1-1 0,-1 1 0,0-1 0,0 0 0,0 0 0,-11 10 0,-9 7 0,-2 0 0,-39 27 0,-20 18 0,63-55 0,16-10 0,-1-1 0,1 1 0,0 1 0,-11 11 0,18-18 0,1 1 0,-1 0 0,0 0 0,1 0 0,-1 0 0,0-1 0,1 1 0,-1 0 0,1 0 0,0 0 0,-1 0 0,1 1 0,0-1 0,0 0 0,-1 0 0,1 0 0,0 0 0,0 0 0,0 0 0,0 0 0,1 0 0,-1 0 0,0 0 0,0 0 0,0 0 0,1 0 0,-1 0 0,1 0 0,-1 0 0,1 0 0,-1 0 0,1 0 0,0 0 0,-1 0 0,1 0 0,0-1 0,0 1 0,-1 0 0,1 0 0,0-1 0,0 1 0,0-1 0,0 1 0,0-1 0,0 1 0,0-1 0,0 1 0,2-1 0,1 3 0,1-1 0,0 0 0,0-1 0,0 1 0,1-1 0,-1 0 0,0 0 0,0-1 0,1 1 0,-1-1 0,0-1 0,0 1 0,1-1 0,-1 1 0,0-1 0,0-1 0,0 1 0,0-1 0,0 0 0,0 0 0,0 0 0,-1-1 0,1 0 0,-1 0 0,1 0 0,-1 0 0,0-1 0,-1 1 0,1-1 0,-1 0 0,1 0 0,-1-1 0,0 1 0,0-1 0,-1 1 0,0-1 0,0 0 0,0 0 0,0 0 0,-1 0 0,2-10 0,0-4-455,-1 0 0,-1-24 0,-2 20-6371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1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24575,'0'-2'0,"1"1"0,-1 0 0,1 0 0,-1 0 0,1 0 0,0 0 0,-1 0 0,1 0 0,0 0 0,0 0 0,0 0 0,0 0 0,0 0 0,0 0 0,0 1 0,0-1 0,0 0 0,0 1 0,0-1 0,1 1 0,-1-1 0,0 1 0,0 0 0,0-1 0,1 1 0,-1 0 0,2 0 0,41-5 0,-39 5 0,57-4 0,91 8 0,-150-4 0,0 1 0,-1-1 0,1 1 0,-1 0 0,1-1 0,0 1 0,-1 1 0,0-1 0,1 0 0,-1 0 0,0 1 0,1 0 0,-1-1 0,0 1 0,0 0 0,0 0 0,-1 0 0,1 0 0,0 0 0,-1 1 0,1-1 0,-1 0 0,0 1 0,0-1 0,0 1 0,0-1 0,0 1 0,-1 0 0,1-1 0,0 4 0,1 10 0,-1 0 0,-1 0 0,0-1 0,-3 20 0,1-6 0,0-4 0,-2 1 0,-1 0 0,0-1 0,-2 0 0,-1 0 0,-1 0 0,-15 28 0,21-48 0,0 1 0,1 0 0,0-1 0,1 1 0,-1 0 0,1 0 0,0 0 0,1 0 0,0 0 0,0 7 0,0-11 0,0 0 0,1 0 0,0 0 0,-1 0 0,1 0 0,0 1 0,0-1 0,0-1 0,0 1 0,0 0 0,1 0 0,-1 0 0,1-1 0,-1 1 0,1 0 0,0-1 0,-1 0 0,1 1 0,0-1 0,0 0 0,0 0 0,0 0 0,0 0 0,0 0 0,0 0 0,0-1 0,0 1 0,0-1 0,5 1 0,27 3 0,0-2 0,0-1 0,43-5 0,12 0 0,-19 5 0,71-3 0,-119-2-1365,-5-1-5461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2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24575,'0'530'-581,"1"-503"581,2-1 0,6 31 0,-3-29 0,2 46 0,-5-35 0,2 1 0,2-1 0,2 0 0,16 46 0,-11-36 0,-11-39 0,6 21 0,-6-29 0,-1-18 0,0-9 120,9-43 1,-6 43 49,3-45 0,-9 0-170,-1 47 0,2 0 0,1 0 0,0 0 0,10-44 0,-4 36 0,-6 23 0,0 1 0,1 0 0,0-1 0,1 1 0,4-10 0,-6 15 0,1 0 0,-1 0 0,1-1 0,0 1 0,0 0 0,0 1 0,0-1 0,0 0 0,0 0 0,0 1 0,1-1 0,-1 1 0,0 0 0,1 0 0,-1 0 0,1 0 0,0 0 0,-1 0 0,4 0 0,8-1 0,0 1 0,1 0 0,-1 1 0,0 0 0,0 1 0,19 4 0,82 25 0,-72-17 0,21 2-1365,-48-8-5461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2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84 125 24575,'1'-4'0,"-1"0"0,1 1 0,0-1 0,0 1 0,0 0 0,1-1 0,-1 1 0,1 0 0,0 0 0,0 0 0,0 0 0,0 0 0,0 0 0,1 0 0,-1 1 0,1-1 0,0 1 0,0 0 0,0 0 0,0 0 0,0 0 0,0 1 0,0-1 0,7-2 0,9-3 0,0 1 0,1 0 0,20-3 0,-40 9 0,38-11 0,-30 8 0,0 1 0,0-1 0,0 2 0,0-1 0,0 1 0,14-1 0,-21 2 0,-1 0 0,1 0 0,-1 0 0,1 0 0,-1 0 0,0 0 0,1 0 0,-1 0 0,1 0 0,-1 0 0,1 0 0,-1 1 0,0-1 0,1 0 0,-1 0 0,1 0 0,-1 1 0,0-1 0,1 0 0,-1 0 0,0 1 0,1-1 0,-1 0 0,0 1 0,0-1 0,1 0 0,-1 1 0,0-1 0,0 0 0,0 1 0,1-1 0,-1 1 0,-7 12 0,-19 8 0,26-21 0,-154 116 0,136-102 0,6-6 0,0 1 0,1 1 0,0 0 0,0 0 0,1 1 0,0 1 0,-8 13 0,8-8 0,0 0 0,1 2 0,1-1 0,-5 20 0,10-29 0,1-1 0,0 1 0,0 0 0,1 0 0,0 0 0,1-1 0,0 1 0,1 0 0,-1 0 0,2 0 0,2 13 0,-2-18 0,0 1 0,-1-1 0,1 0 0,1 0 0,-1 0 0,1-1 0,-1 1 0,1 0 0,0-1 0,0 0 0,1 0 0,-1 0 0,1 0 0,0 0 0,-1-1 0,1 1 0,0-1 0,0 0 0,1 0 0,4 1 0,9 2 0,0-1 0,0-1 0,34 2 0,8 2 0,-46-5 0,4 2 0,0 0 0,0-2 0,0 0 0,23-2 0,-36 0 0,-1 0 0,0-1 0,1 0 0,-1 0 0,0 0 0,0 0 0,0 0 0,0-1 0,0 0 0,0 0 0,0 0 0,-1 0 0,1-1 0,-1 0 0,1 1 0,-1-1 0,0 0 0,0-1 0,0 1 0,-1 0 0,1-1 0,-1 0 0,3-4 0,-1-2 18,0-1-1,-1 0 1,0 0-1,-1 0 0,0-1 1,0-14-1,7-33-1504,-3 41-5339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2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24575,'0'1300'-2150,"2"-1269"2150,2 0 0,1 0 0,1-1 0,14 39 0,-8-25 0,-1-8 17,-4-14 206,7 42 1,-14-58-1231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6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24575,'5'0'0,"1"1"0,-1 0 0,0 0 0,0 0 0,1 1 0,-1 0 0,0 0 0,0 0 0,-1 1 0,1-1 0,0 1 0,-1 0 0,6 6 0,9 7 0,27 33 0,-19-20 0,81 96 0,-86-97 0,1-3-53,-18-19-93,1-1 0,-1 1 1,0 0-1,-1 1 0,0-1 0,0 1 0,0 0 1,5 12-1,-4 1-6680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6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3 24575,'103'-2'0,"113"4"0,-214-2 0,1 1 0,-1-1 0,1 0 0,-1 1 0,1-1 0,-1 1 0,1 0 0,-1 0 0,0 0 0,1 0 0,-1 0 0,0 1 0,0-1 0,0 1 0,0-1 0,0 1 0,0 0 0,0 0 0,-1 0 0,3 3 0,-2-2 0,-1 1 0,1-1 0,-1 1 0,0 0 0,0-1 0,0 1 0,-1 0 0,1 0 0,-1 0 0,0 0 0,0-1 0,-1 6 0,-1 4 0,0 0 0,-1 0 0,-1 0 0,0 0 0,-1-1 0,-11 21 0,-48 97-379,-7 12 403,57-118 65,-1-1 0,0-1-1,-34 36 1,-13 18-89,34-40 0,28-36 0,0 1 0,-1-1 0,1 1 0,0-1 0,-1 1 0,1-1 0,0 1 0,-1-1 0,1 0 0,0 1 0,-1-1 0,1 1 0,-1-1 0,1 0 0,-1 1 0,1-1 0,-1 0 0,1 0 0,-1 1 0,1-1 0,-1 0 0,1 0 0,-1 0 0,1 0 0,-1 1 0,0-1 0,1 0 0,-1 0 0,1 0 0,-1 0 0,1 0 0,-1-1 0,0 1 0,0 0 0,0-1 0,0 0 0,1-1 0,-1 1 0,0 0 0,0-1 0,1 1 0,-1 0 0,1-1 0,0 1 0,-1-1 0,1 1 0,0-1 0,0-1 0,-1-62 0,2 56 0,-1-13 0,0-5 0,7-47 0,-5 64 0,1 0 0,0 1 0,0-1 0,0 1 0,1-1 0,1 1 0,0 1 0,7-12 0,-8 15 0,0 0 0,0 1 0,0-1 0,0 1 0,1 0 0,0 1 0,0-1 0,0 1 0,0-1 0,1 2 0,-1-1 0,1 1 0,-1-1 0,1 1 0,0 1 0,0-1 0,0 1 0,0 0 0,0 1 0,0-1 0,0 1 0,1 1 0,-1-1 0,0 1 0,7 1 0,-2 1 0,1 0 0,0 1 0,-1 0 0,0 0 0,0 2 0,0-1 0,-1 1 0,1 1 0,-2 0 0,1 0 0,16 17 0,3 7 0,-16-15 0,1-1 0,0-1 0,1 0 0,0-1 0,1-1 0,34 20 0,-1-5 0,-2 2 0,0 3 0,44 40 0,-41-33 0,-44-34 0,1 0 0,-1 0 0,1-1 0,0 1 0,1-2 0,13 6 0,-19-8 0,-1-1 0,1 0 0,-1 1 0,1-1 0,-1 0 0,1 0 0,-1 0 0,1 0 0,-1 0 0,1-1 0,-1 1 0,1 0 0,-1-1 0,1 1 0,-1-1 0,1 1 0,1-2 0,-1 0 0,-1 1 0,1-1 0,0 0 0,-1 0 0,1 1 0,-1-1 0,0 0 0,0 0 0,0 0 0,0-1 0,0 1 0,0 0 0,0 0 0,-1 0 0,1-3 0,14-126 0,-3 50-1365,-10 58-5461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7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1 137 24575,'0'0'0,"1"0"0,0 1 0,0-1 0,0 0 0,0 1 0,0-1 0,0 1 0,0 0 0,0-1 0,-1 1 0,1-1 0,0 1 0,0 0 0,-1 0 0,1 0 0,-1-1 0,1 1 0,-1 0 0,1 0 0,-1 0 0,1 0 0,-1 0 0,0 0 0,1 2 0,8 32 0,-5-17 0,6 14 3,-2 1 0,4 38 0,10 40-106,-4-43-133,9 76 0,-21-104 236,10 63 0,-5-33-6,-8-45 57,9 36-1,-12-61-39,0 1 0,0-1 0,0 1 0,0-1 0,0 1 0,0-1 0,0 1 0,0-1 1,0 1-1,0-1 0,1 1 0,-1-1 0,0 1 0,0-1 0,1 0 0,-1 1 0,0-1 0,0 1 0,1-1 0,-1 0 1,0 1-1,1-1 0,-1 0 0,0 1 0,1-1 0,-1 0 0,1 0 0,-1 1 0,1-1 0,-1 0 0,1 0 1,-1 0-1,0 1 0,1-1 0,-1 0 0,1 0 0,-1 0 0,1 0 0,0 0 0,1-1-5,-1 0 0,0 0 0,0-1-1,1 1 1,-1 0 0,0 0 0,0-1-1,0 1 1,0-1 0,-1 1 0,2-3 0,18-46-48,-3-26 42,-13 53 0,1 1 0,9-25 0,75-170-1305,-65 158 1305,-17 39 0,2 0 0,0 0 0,23-36 0,-7 17 234,21-44 0,-27 47-37,1 1 0,28-36 0,-2-7 49,-46 77-246,1 1 0,-1 0 0,0-1 0,0 1 0,0-1 0,1 1 0,-1-1 0,0 1 0,0-1 0,1 1 0,-1 0 0,0-1 0,1 1 0,-1-1 0,0 1 0,1 0 0,-1-1 0,1 1 0,-1 0 0,1 0 0,-1-1 0,1 1 0,-1 0 0,1 0 0,-1 0 0,1 0 0,-1 0 0,1 0 0,-1-1 0,1 1 0,-1 0 0,1 0 0,-1 1 0,1-1 0,-1 0 0,1 0 0,0 0 0,0 1 0,0 1 0,0-1 0,0 0 0,-1 1 0,1-1 0,0 1 0,-1-1 0,1 1 0,-1-1 0,0 1 0,1-1 0,-1 3 0,4 50 0,-4-53 0,-2 1056-1440,2-1067-5311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7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 1 24575,'-3'0'0,"0"1"0,-1 1 0,1-1 0,0 0 0,0 1 0,0 0 0,0 0 0,0 0 0,-4 3 0,-13 8 0,16-11 0,-19 8 0,0 1 0,1 0 0,0 2 0,1 0 0,1 2 0,-35 31 0,-117 125 0,170-168 0,-1 0 0,0 0 0,0 0 0,-1 0 0,1 0 0,0 0 0,-1-1 0,-7 4 0,10-6 0,1 0 0,-1 0 0,0 0 0,1 1 0,-1-1 0,1 0 0,-1 0 0,1 0 0,-1 0 0,1-1 0,-1 1 0,0 0 0,1 0 0,-1 0 0,1 0 0,-1-1 0,1 1 0,-1 0 0,1 0 0,-1-1 0,1 1 0,-1 0 0,1-1 0,0 1 0,-1-1 0,0 0 0,0 0 0,0-2 0,0 1 0,0 0 0,0 0 0,0 0 0,1 0 0,-1-1 0,1 1 0,-1 0 0,1-3 0,0-2 0,0-1 0,0 1 0,1 0 0,0 0 0,1 0 0,-1 0 0,1 1 0,1-1 0,-1 0 0,1 1 0,0-1 0,1 1 0,-1 0 0,1 0 0,0 0 0,1 1 0,0 0 0,0-1 0,0 2 0,0-1 0,1 0 0,-1 1 0,1 0 0,0 1 0,1-1 0,-1 1 0,10-3 0,9-2 0,0 1 0,0 1 0,0 2 0,1 1 0,-1 0 0,1 2 0,0 1 0,32 4 0,-43-1 0,-1 1 0,0 1 0,0 0 0,-1 0 0,1 2 0,-1 0 0,0 0 0,-1 1 0,14 11 0,23 13 0,-11-9 0,1-2 0,1-1 0,54 18 0,-49-30-1365,-24-6-5461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7:57.5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9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 24575,'1466'0'-3563,"-1270"-17"2558,-108 7 703,155-19 302,-149 18-215,-43 4-11,53-1 1,38 9 792,-119-1-3789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59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0 24575,'0'505'-710,"-1"-482"659,-2 1 0,-6 30 1,4-27 55,-3 35 0,-9 136-1485,8-67 1480,6-41 0,-9-17-50,0 7-8,10 156 1627,3-124-2383,-1-89-5692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29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5188 0 24575,'9'64'839,"7"59"-2645,24 161-8011,-12-108 10415,-18-87 88,-4 0 0,-7 128 0,-2-67 3866,3 444-3841,-1-568-536,-2 0 1,-6 30 0,-4 39 466,7-27-741,-17 72-1,4-31-751,-3 48 760,-4 1 91,-1 27 0,20-137 258,-1 55 1,-3 27-533,2-43 471,4 0 0,7 94 1,0-49 35,-2 317 1536,-1-425-1769,-1-1 0,-2 1 0,0-1 0,-1 0 0,-1-1 0,-2 1 0,-10 22 0,-81 146 0,82-160 0,-45 72 0,52-89 0,-1-1 0,0 0 0,0 0 0,-2-1 0,-13 10 0,11-11 0,0 0 0,-1-1 0,-1-1 0,1-1 0,-1 0 0,-1-2 0,1 1 0,-20 2 0,4-2 0,-1-3 0,1 0 0,-53-3 0,62-1 0,0 1 0,0 1 0,1 1 0,-26 6 0,9-2 0,0-3 0,0-1 0,-1-1 0,-43-5 0,-4 1 0,-680 2-1160,745-2 1160,0-1-1,0-1 1,0 0-1,-31-12 1,-36-7-1,-71-19-108,56 13 206,81 25 45,1 0 0,-41 0-1,37 3 174,-47-7-1,-36-18-191,66 14-123,-1 1-1,0 3 1,-81-4-1,79 10 1,-51-9 0,52 5 0,-54-1 0,-456 8 0,531 2 0,0 0 0,0 2 0,0 1 0,0 1 0,1 0 0,-35 18 0,46-19 0,0 0 0,1 1 0,0 1 0,0 0 0,0 1 0,1 0 0,-14 16 0,-4 8 0,-27 39 0,-9 11 0,51-65 0,2 0 0,-19 34 0,19-32 0,1-1 0,-22 27 0,12-17 0,2 0 0,0 2 0,2 0 0,2 1 0,-22 64 0,-4 7 0,-38 99 0,34-100 0,3-9 0,-107 242 0,139-314 0,-26 56 0,-33 99 0,55-133 0,1 2 0,2-1 0,2 2 0,2-1 0,-2 77 0,7-92 0,0 0 0,-7 31 0,3-29 0,-1 52 0,8 896 0,1-954 0,1-1 0,1 0 0,14 47 0,-8-35 0,5 11 0,38 84 0,-25-68 0,-17-39 0,2 0 0,0-1 0,2 0 0,0-1 0,2-1 0,0 0 0,2-2 0,34 31 0,-42-39 0,1 0 0,13 20 0,-15-18 0,1 0 0,17 15 0,2-5-163,2-2 0,0-1-1,2-1 1,0-2 0,52 19-1,-49-21 310,24 11-220,2-2-1,89 22 0,-106-39-447,0-2 1,1-1 0,63-3-1,10 0 164,6 10 290,35 2-190,395-13-851,-263-2 851,-136-13 497,-14 1-32,244 12 157,-181 2-381,-175 1 381,1 2 0,0 1 0,53 15-1,2 1 479,148 32-104,-76-24 50,-93-19-933,-28-3-98,70 2 0,-60-7 212,47 9 0,-49-4-2,56-1 0,-8-8 168,102 4 476,-193-2-590,-1 1 0,1-1 0,0 1 0,-1 0 0,1 0 0,-1-1 0,1 2 0,-1-1 0,1 0 0,-1 0 0,0 1 0,0 0-1,0-1 1,1 1 0,-2 0 0,1 0 0,0 0 0,0 0 0,-1 0 0,1 0 0,-1 1 0,1-1 0,-1 1 0,0-1 0,0 1 0,0-1 0,-1 1 0,1-1 0,0 1 0,-1 3 0,2 10-43,-1 0 0,0 0 0,-1 0 0,-3 18 0,1-5 74,1 65-52,3-55 0,-3-1 0,-1 0 0,-9 46 0,5-43 0,1 0 0,2 1 0,3 56 0,-3 50 0,-10-66-227,8-54 69,-4 48 0,8-24 158,1-6 0,-3-1 0,-8 50 0,4-46 0,-1 54 0,-4 26 0,-15 114 0,1 55-1834,16-171-259,9 168 0,3-138 992,-2 550 4766,-2-664-3665,-10 54 0,-1 32 0,11 536-75,4-321 1413,-2 265-149,2-583-904,0 1-1,8 30 0,-5-29-315,3 46-1,-9 69 862,2 58-903,12-126 73,-1 8 0,-7-37 0,17 71 0,-13-77 0,-1 0 0,3 61 0,-9-70 0,8 45 0,-4-45 0,1 43 0,-6-28 0,2 0 0,9 47 0,-8-66 0,1 38 0,-4-43 0,1 0 0,8 44 0,-1-27 0,3 41 0,-1-5 0,0 14 0,-7-54 0,7 38 0,-6-46 0,-2-1 0,-1 2 0,-2 44 0,1 28 0,11-35 0,1 4 0,-13 54 0,1 17 0,12-69 0,-9-51 0,0 0 0,1 28 0,-4-17 0,0 14 0,1 0 0,10 46 0,-4-31 0,-2 0 0,-4 0 0,-5 69 0,1-15 0,2 865-1365,0-957-5461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30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0 372 24575,'1'-2'0,"-1"0"0,1-1 0,0 1 0,0 0 0,0 0 0,0 0 0,0-1 0,0 1 0,0 0 0,1 1 0,-1-1 0,4-3 0,22-21 0,-26 25 0,22-17-60,0 0-1,2 2 1,0 1 0,0 1-1,1 1 1,30-10-1,172-48-489,-175 57 519,211-35-1723,-140 30 1203,-36 9-173,154 0 1,-9 3-2078,602-11-1884,-548 20 3893,11-3 535,327 3-532,-145 24 1751,504 78-1272,-566-49 226,337 35 84,396 41 0,-802-108-194,0 0 156,324 29 1586,-501-40-1149,78 1 295,1149-14 10409,-1361 4-11103,-1 1 0,1 2 0,53 16 0,-30-7 0,-19-4-181,46 20 1,19 6-96,112 42-314,-94-30 330,-100-40 373,1-1 0,-1-1-1,33 5 1,-35-8-103,0 1 0,-1 2 0,0 0 0,0 1 0,24 12 0,14 5 234,1-3 0,2-3 0,71 12 0,-111-27-244,-15-3 0,-1 0 0,0 1 0,-1-1 0,1 1 0,11 5 0,-16-6 0,0 1 0,0-1 0,0 1 0,0 0 0,0-1 0,0 1 0,0 0 0,-1 0 0,1 0 0,-1 0 0,1 0 0,-1 0 0,0 1 0,0-1 0,0 0 0,0 1 0,0-1 0,0 1 0,0 4 0,2 22 0,-1-1 0,-1 1 0,-5 44 0,0 8 0,5 59-1270,1-20 488,-15 127 1,-4-8-1408,-8 59 2384,-39 243-2267,37-274 1363,-16 331-1707,30-313 1812,0-7-200,12 1396-1106,3-805 1296,-19-413 184,-126 1128 430,91-1025 0,45-472 0,-99 735 0,48-438 0,-125 1050 100,139-817 480,17-227 648,0-7-38,14-158-535,0 11 48,-2 87-703,7-216 346,7 119 0,-1 27 590,-11-141-936,-1 36 0,0 97 0,7-163 296,5 110 0,0 23 555,-11-116-851,7-59 0,-2 55 0,8-55 0,-2 1 0,-12 62 0,10-72 0,-2 56 0,5-57 0,-9 60 0,0-24 1437,3 1 0,4 0 0,5 88 0,0-34-326,-2 302-1111,1-403 0,1 0 0,9 35 0,-7-33 0,0-1 0,1 26 0,-4 0 0,14 92 0,-1-17 0,-1-6 0,0-24 0,-8-52 0,16 66 0,28 105 0,-21-77 0,-17-71 0,-5-26 0,5 74 0,2 32 0,-7-97 0,1 56 0,-8 611-1365,1-690-5461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48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24575,'0'-1'0,"1"-1"0,-1 1 0,1 0 0,-1 0 0,1 0 0,0 0 0,-1 0 0,1 0 0,0 0 0,0 0 0,0 0 0,0 0 0,0 0 0,0 1 0,0-1 0,0 0 0,0 1 0,0-1 0,0 1 0,0-1 0,0 1 0,1-1 0,-1 1 0,0 0 0,0 0 0,0-1 0,3 1 0,39-5 0,-38 5 0,180-1 0,-101 2 0,-80-2 0,0 1 0,0 0 0,-1 1 0,1-1 0,0 0 0,0 1 0,-1 0 0,1 0 0,0 0 0,-1 1 0,1-1 0,-1 1 0,0 0 0,6 4 0,-6-4 0,-1 1 0,0 0 0,0 0 0,0 0 0,0 0 0,-1 0 0,1 0 0,-1 0 0,0 1 0,0-1 0,0 1 0,0-1 0,-1 0 0,1 1 0,-1-1 0,0 6 0,-2 137 0,-1-49 0,3-84 0,-1 1 0,-1-1 0,-1 1 0,0-1 0,-8 24 0,-33 63 0,12-30 0,14-21-67,13-33-119,-1 0 1,0 0-1,-1-1 1,-1 0 0,0 0-1,-18 23 1,15-26-6641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48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0 155 24575,'3'1'0,"-1"1"0,0-1 0,0 0 0,0 1 0,0-1 0,0 1 0,0 0 0,0 0 0,0 0 0,-1 0 0,1 0 0,1 2 0,9 10 0,-6-9 0,0 0 0,0-1 0,1 0 0,-1 0 0,1-1 0,0 0 0,0 0 0,0 0 0,0-1 0,9 2 0,-12-3 0,-1-1 0,1 0 0,0 0 0,-1 0 0,1 0 0,-1 0 0,1-1 0,-1 1 0,1-1 0,-1 0 0,0 0 0,1 0 0,-1-1 0,0 1 0,0-1 0,0 0 0,0 0 0,0 0 0,0 0 0,0 0 0,-1-1 0,1 1 0,3-6 0,3-6-136,-1 0-1,0-1 1,-2 0-1,1 0 1,-2-1-1,0 0 1,-1 0-1,-1 0 0,3-26 1,-4 20-6690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48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24575,'1'4'0,"0"-1"0,-1 1 0,1-1 0,1 0 0,-1 0 0,0 1 0,3 2 0,7 20 0,-5 22 0,-3 0 0,-1 0 0,-5 53 0,1-3 0,2-94-115,0 28 364,0-32-288,0 1-1,0 0 1,0-1-1,-1 1 1,1-1-1,0 1 1,0-1-1,0 1 1,0 0 0,0-1-1,1 1 1,-1-1-1,0 1 1,0-1-1,0 1 1,0-1-1,1 1 1,-1-1 0,0 1-1,0-1 1,1 1-1,-1-1 1,0 1-1,1-1 1,-1 1-1,1-1 1,-1 0-1,0 1 1,1-1 0,-1 0-1,1 1 1,-1-1-1,1 0 1,-1 0-1,1 1 1,-1-1-1,2 0 1,4-4-6787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49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0 24575,'0'37'0,"1"1"0,-2 0 0,-1 1 0,-12 59 0,0-39 0,-1-4 0,3 1 0,2 1 0,-4 103 0,12-54 0,6 104 0,-1-188-1365,3-5-5461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01:49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219 126 24575,'-24'-1'0,"7"1"0,-1 0 0,1 0 0,-1 2 0,-25 5 0,39-6 0,0 0 0,0 1 0,0-1 0,0 1 0,1-1 0,-1 1 0,0 1 0,1-1 0,0 0 0,-1 1 0,1-1 0,0 1 0,0 0 0,1 0 0,-1 0 0,1 1 0,-1-1 0,1 1 0,0-1 0,0 1 0,1 0 0,-1 0 0,1-1 0,-2 8 0,-1 21 0,1-1 0,2 1 0,1-1 0,7 52 0,-7-81 0,0 0 0,0 1 0,0-1 0,0 0 0,0 0 0,1 0 0,0 0 0,-1 1 0,1-1 0,0 0 0,0 0 0,0 0 0,0-1 0,0 1 0,0 0 0,1 0 0,-1 0 0,1-1 0,-1 1 0,1-1 0,-1 1 0,1-1 0,0 0 0,0 0 0,0 1 0,0-1 0,0 0 0,0-1 0,0 1 0,0 0 0,0-1 0,0 1 0,0-1 0,1 0 0,-1 1 0,0-1 0,0 0 0,0 0 0,1-1 0,-1 1 0,0 0 0,0-1 0,2 0 0,5-1 0,-1-1 0,1 0 0,-1 0 0,0-1 0,0 0 0,0-1 0,-1 0 0,1 0 0,8-9 0,3-3 0,-1-2 0,-2 0 0,1-1 0,-2 0 0,16-29 0,-23 34 0,-1 1 0,-1-1 0,0 0 0,-1-1 0,-1 1 0,0-1 0,-1 0 0,-1 0 0,1-23 0,-3 35 0,0-5 0,0 1 0,0-1 0,-1 0 0,0 0 0,-5-16 0,6 24 0,-1-1 0,1 0 0,-1 1 0,0 0 0,0-1 0,0 1 0,0 0 0,0-1 0,0 1 0,0 0 0,0 0 0,-1 0 0,1 0 0,0 0 0,-1 0 0,1 0 0,0 0 0,-1 0 0,1 1 0,-1-1 0,0 1 0,1-1 0,-1 1 0,1 0 0,-1-1 0,0 1 0,1 0 0,-1 0 0,0 0 0,1 0 0,-1 0 0,1 1 0,-1-1 0,0 0 0,1 1 0,-1 0 0,1-1 0,-3 2 0,-13 6-1365,3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35FAF-D50E-981B-22DD-80102554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DA9F26-87BB-1B1A-75EE-19CEAA067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F7C31-B846-2D19-573D-2D23D8A5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95E74-7983-4775-C493-BB8EA0FA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1D49A-C1ED-C237-9F4B-B56C13E1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5E2B-7304-0347-ED9D-03AE28B0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D68CF5-31E2-05E6-13D0-842529653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2B022-9464-4B76-807F-2931EC7D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576E9-83B4-AFFF-0734-F9575F3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59AFD-83DC-4825-528B-E28DD6AF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9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933164-5B7A-DA0F-96B8-02F17FBC8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C66C-044A-E4A7-FDB7-E3BA20070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635C9-FB93-9619-2B83-F3C61EF3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5B4AA-E883-FD96-1A10-F11D85C8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0FDF5-9DAB-BDA1-3CDF-55EF7BFB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3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7FBF4-FCC6-65DD-BA04-0FE223C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B72AE-092B-6BBA-314A-59F6CC4D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B0A96-817B-DE21-A37A-2381AC5C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602C3-A2B9-8051-D93A-E20813AB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CD5C8-3629-9958-D35B-4F39A4C4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1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B1A68-087A-1018-13EF-BFA2EB00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BE53-2FF4-83B4-EBB8-5DA6C3AD9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6ECC0-103E-4DED-E592-36878DE6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4E4CD-F9B7-5877-FE09-BC451670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AEAD1-F383-0AAE-0DDA-ADB0868D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4D605-6D1D-4AAC-E420-CBBF382B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916FF-81A7-2956-552E-0D57983EE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5713A-352D-E0E2-C8E5-B29521C1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2831F-9709-3D75-AC4C-F3A6B3AF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DDDCF-2837-F430-224A-51380D66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81861-733E-2423-CF5D-A29DB433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36A6E-57BE-D5AA-3AA3-6A338C7B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6B74A-3302-AE07-C7E8-89C06C11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3CE375-7B98-4FA7-FAE4-58A2C1CD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8DA09B-A28E-96E1-E60F-0CA6DC357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BC736-9422-621B-CB0E-E8E4ED592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83166C-F5B4-AC4C-2956-79BC5FBF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000D36-55E1-2870-9B8E-6ABDC6C1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A1603C-D19B-527E-ACBD-C58124A5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824DE-AB93-FC7A-D73E-B00BB705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DFCA3E-6A3A-980D-898C-6D004754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72DD8E-03D8-9545-719E-0B003DCC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D4B1E-232E-2F2B-2155-4DDB07A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CC4BF7-7050-AB53-9C74-ADCF579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F8117C-6DCD-DDCF-92BA-74C84CD0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FBB68-D272-AFE8-1557-FB66DA01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6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6067-698F-0D0B-DDAD-06CEBC1C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DC368-FFD0-6647-8FBE-E1D1A525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B7B4D-4E0A-7ECE-633E-CB73920B8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9BE1A-23EE-1DDB-DD43-7CFDEA5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66893C-FC7E-1A45-4353-6B98951D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35FCB-E6F6-1FEA-33B7-439E9262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7D9D2-A323-9962-F682-05522E51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7CB941-1A4A-3108-7BB3-E7B861246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E3809F-4127-6005-7853-2B8D3BAA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E09A3-23E1-75A7-F175-48863A86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CBD2D-AC5D-5896-9DF3-1757232A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1B8F6-C3E2-FC2C-75C0-FCFCF5D1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3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7118A8-71A8-4EB2-69DE-FC67A87C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2C832-2A40-0B67-E7B7-5435C332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93627-91AE-B134-ADB2-4B87AC21A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9D88-A506-4290-B70E-33911CE83D3A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B8E1D-0796-FBDA-4D63-755F47758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9B8F7-A4A1-E187-F9DC-4DB92BFE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1A57E-00E4-4CE9-8784-B78207E6C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9.xml"/><Relationship Id="rId7" Type="http://schemas.openxmlformats.org/officeDocument/2006/relationships/image" Target="../media/image4.png"/><Relationship Id="rId12" Type="http://schemas.openxmlformats.org/officeDocument/2006/relationships/customXml" Target="../ink/ink8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1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6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5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4.png"/><Relationship Id="rId30" Type="http://schemas.openxmlformats.org/officeDocument/2006/relationships/customXml" Target="../ink/ink17.xml"/><Relationship Id="rId35" Type="http://schemas.openxmlformats.org/officeDocument/2006/relationships/image" Target="../media/image18.png"/><Relationship Id="rId8" Type="http://schemas.openxmlformats.org/officeDocument/2006/relationships/customXml" Target="../ink/ink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EF700-BD7D-B3B0-068B-DE6FB090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회원 페이지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20125-9E9B-5B7A-A599-7F1DA0270D63}"/>
              </a:ext>
            </a:extLst>
          </p:cNvPr>
          <p:cNvSpPr/>
          <p:nvPr/>
        </p:nvSpPr>
        <p:spPr>
          <a:xfrm>
            <a:off x="464975" y="1396774"/>
            <a:ext cx="10181253" cy="55125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E823AC-0B42-B457-42DD-EF74A550866D}"/>
              </a:ext>
            </a:extLst>
          </p:cNvPr>
          <p:cNvSpPr/>
          <p:nvPr/>
        </p:nvSpPr>
        <p:spPr>
          <a:xfrm>
            <a:off x="542731" y="1542807"/>
            <a:ext cx="1799254" cy="5271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70A1D3-D0BE-1904-C80A-EC8571392550}"/>
              </a:ext>
            </a:extLst>
          </p:cNvPr>
          <p:cNvSpPr/>
          <p:nvPr/>
        </p:nvSpPr>
        <p:spPr>
          <a:xfrm>
            <a:off x="9209314" y="1639369"/>
            <a:ext cx="1436914" cy="5027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60FF30-15B7-B69C-6721-B06D25598EED}"/>
              </a:ext>
            </a:extLst>
          </p:cNvPr>
          <p:cNvSpPr/>
          <p:nvPr/>
        </p:nvSpPr>
        <p:spPr>
          <a:xfrm>
            <a:off x="2715210" y="1681356"/>
            <a:ext cx="4139681" cy="58598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48CC91A-D115-E763-60C7-5BB28C895640}"/>
              </a:ext>
            </a:extLst>
          </p:cNvPr>
          <p:cNvSpPr/>
          <p:nvPr/>
        </p:nvSpPr>
        <p:spPr>
          <a:xfrm>
            <a:off x="7228116" y="1658953"/>
            <a:ext cx="811762" cy="68861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26D7CC-F2CC-34EB-FF4A-B4063FCC1B33}"/>
              </a:ext>
            </a:extLst>
          </p:cNvPr>
          <p:cNvSpPr/>
          <p:nvPr/>
        </p:nvSpPr>
        <p:spPr>
          <a:xfrm>
            <a:off x="2726871" y="2458616"/>
            <a:ext cx="5649688" cy="420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6ED19-AAEC-8D4E-D6C8-3DCCCE7D1DCC}"/>
              </a:ext>
            </a:extLst>
          </p:cNvPr>
          <p:cNvSpPr/>
          <p:nvPr/>
        </p:nvSpPr>
        <p:spPr>
          <a:xfrm>
            <a:off x="2698883" y="2878801"/>
            <a:ext cx="5677676" cy="840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 </a:t>
            </a:r>
            <a:r>
              <a:rPr lang="en-US" altLang="ko-KR" dirty="0"/>
              <a:t>/ </a:t>
            </a: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구독상태 </a:t>
            </a:r>
            <a:r>
              <a:rPr lang="en-US" altLang="ko-KR" dirty="0"/>
              <a:t>/ </a:t>
            </a:r>
            <a:r>
              <a:rPr lang="ko-KR" altLang="en-US" dirty="0"/>
              <a:t>가입 날짜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A9AF5C31-997C-2BFC-9412-66E47F94BC08}"/>
              </a:ext>
            </a:extLst>
          </p:cNvPr>
          <p:cNvSpPr/>
          <p:nvPr/>
        </p:nvSpPr>
        <p:spPr>
          <a:xfrm>
            <a:off x="7941906" y="2494732"/>
            <a:ext cx="195943" cy="26372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39F0136-AED4-8412-1FF0-9F9BEE021FCF}"/>
              </a:ext>
            </a:extLst>
          </p:cNvPr>
          <p:cNvSpPr/>
          <p:nvPr/>
        </p:nvSpPr>
        <p:spPr>
          <a:xfrm>
            <a:off x="8159420" y="2494732"/>
            <a:ext cx="195943" cy="313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B6A94-087D-EC76-527A-2FC852E8F2B6}"/>
              </a:ext>
            </a:extLst>
          </p:cNvPr>
          <p:cNvSpPr/>
          <p:nvPr/>
        </p:nvSpPr>
        <p:spPr>
          <a:xfrm>
            <a:off x="2698883" y="3933340"/>
            <a:ext cx="5677676" cy="840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구독상태 </a:t>
            </a:r>
            <a:r>
              <a:rPr lang="en-US" altLang="ko-KR" dirty="0"/>
              <a:t>/ </a:t>
            </a:r>
            <a:r>
              <a:rPr lang="ko-KR" altLang="en-US" dirty="0"/>
              <a:t>가입 날짜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B5DA21-D159-CC2F-14C9-6FDB7531A907}"/>
              </a:ext>
            </a:extLst>
          </p:cNvPr>
          <p:cNvSpPr/>
          <p:nvPr/>
        </p:nvSpPr>
        <p:spPr>
          <a:xfrm>
            <a:off x="2698883" y="4964989"/>
            <a:ext cx="5677676" cy="840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구독상태 </a:t>
            </a:r>
            <a:r>
              <a:rPr lang="en-US" altLang="ko-KR" dirty="0"/>
              <a:t>/ </a:t>
            </a:r>
            <a:r>
              <a:rPr lang="ko-KR" altLang="en-US" dirty="0"/>
              <a:t>가입 날짜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DEBB945-3487-3FA2-4AD2-0FDD2BA4EE24}"/>
                  </a:ext>
                </a:extLst>
              </p14:cNvPr>
              <p14:cNvContentPartPr/>
              <p14:nvPr/>
            </p14:nvContentPartPr>
            <p14:xfrm>
              <a:off x="10744020" y="704490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DEBB945-3487-3FA2-4AD2-0FDD2BA4E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7900" y="69837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5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EF700-BD7D-B3B0-068B-DE6FB090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회원 페이지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20125-9E9B-5B7A-A599-7F1DA0270D63}"/>
              </a:ext>
            </a:extLst>
          </p:cNvPr>
          <p:cNvSpPr/>
          <p:nvPr/>
        </p:nvSpPr>
        <p:spPr>
          <a:xfrm>
            <a:off x="464975" y="1396774"/>
            <a:ext cx="10181253" cy="55125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E823AC-0B42-B457-42DD-EF74A550866D}"/>
              </a:ext>
            </a:extLst>
          </p:cNvPr>
          <p:cNvSpPr/>
          <p:nvPr/>
        </p:nvSpPr>
        <p:spPr>
          <a:xfrm>
            <a:off x="542731" y="1542807"/>
            <a:ext cx="1799254" cy="5271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70A1D3-D0BE-1904-C80A-EC8571392550}"/>
              </a:ext>
            </a:extLst>
          </p:cNvPr>
          <p:cNvSpPr/>
          <p:nvPr/>
        </p:nvSpPr>
        <p:spPr>
          <a:xfrm>
            <a:off x="9209314" y="1639369"/>
            <a:ext cx="1436914" cy="5027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60FF30-15B7-B69C-6721-B06D25598EED}"/>
              </a:ext>
            </a:extLst>
          </p:cNvPr>
          <p:cNvSpPr/>
          <p:nvPr/>
        </p:nvSpPr>
        <p:spPr>
          <a:xfrm>
            <a:off x="2715210" y="1681356"/>
            <a:ext cx="4139681" cy="58598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48CC91A-D115-E763-60C7-5BB28C895640}"/>
              </a:ext>
            </a:extLst>
          </p:cNvPr>
          <p:cNvSpPr/>
          <p:nvPr/>
        </p:nvSpPr>
        <p:spPr>
          <a:xfrm>
            <a:off x="7228116" y="1658953"/>
            <a:ext cx="811762" cy="68861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26D7CC-F2CC-34EB-FF4A-B4063FCC1B33}"/>
              </a:ext>
            </a:extLst>
          </p:cNvPr>
          <p:cNvSpPr/>
          <p:nvPr/>
        </p:nvSpPr>
        <p:spPr>
          <a:xfrm>
            <a:off x="2726871" y="2458616"/>
            <a:ext cx="5649688" cy="420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6ED19-AAEC-8D4E-D6C8-3DCCCE7D1DCC}"/>
              </a:ext>
            </a:extLst>
          </p:cNvPr>
          <p:cNvSpPr/>
          <p:nvPr/>
        </p:nvSpPr>
        <p:spPr>
          <a:xfrm>
            <a:off x="2698883" y="2878801"/>
            <a:ext cx="5677676" cy="840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 </a:t>
            </a:r>
            <a:r>
              <a:rPr lang="en-US" altLang="ko-KR" dirty="0"/>
              <a:t>/ </a:t>
            </a: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구독상태 </a:t>
            </a:r>
            <a:r>
              <a:rPr lang="en-US" altLang="ko-KR" dirty="0"/>
              <a:t>/ </a:t>
            </a:r>
            <a:r>
              <a:rPr lang="ko-KR" altLang="en-US" dirty="0"/>
              <a:t>가입 날짜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A9AF5C31-997C-2BFC-9412-66E47F94BC08}"/>
              </a:ext>
            </a:extLst>
          </p:cNvPr>
          <p:cNvSpPr/>
          <p:nvPr/>
        </p:nvSpPr>
        <p:spPr>
          <a:xfrm>
            <a:off x="7941906" y="2494732"/>
            <a:ext cx="195943" cy="26372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39F0136-AED4-8412-1FF0-9F9BEE021FCF}"/>
              </a:ext>
            </a:extLst>
          </p:cNvPr>
          <p:cNvSpPr/>
          <p:nvPr/>
        </p:nvSpPr>
        <p:spPr>
          <a:xfrm>
            <a:off x="8159420" y="2494732"/>
            <a:ext cx="195943" cy="3131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DB6A94-087D-EC76-527A-2FC852E8F2B6}"/>
              </a:ext>
            </a:extLst>
          </p:cNvPr>
          <p:cNvSpPr/>
          <p:nvPr/>
        </p:nvSpPr>
        <p:spPr>
          <a:xfrm>
            <a:off x="2698883" y="3933340"/>
            <a:ext cx="5677676" cy="840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구독상태 </a:t>
            </a:r>
            <a:r>
              <a:rPr lang="en-US" altLang="ko-KR" dirty="0"/>
              <a:t>/ </a:t>
            </a:r>
            <a:r>
              <a:rPr lang="ko-KR" altLang="en-US" dirty="0"/>
              <a:t>가입 날짜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B5DA21-D159-CC2F-14C9-6FDB7531A907}"/>
              </a:ext>
            </a:extLst>
          </p:cNvPr>
          <p:cNvSpPr/>
          <p:nvPr/>
        </p:nvSpPr>
        <p:spPr>
          <a:xfrm>
            <a:off x="2698883" y="4964989"/>
            <a:ext cx="5677676" cy="840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구독상태 </a:t>
            </a:r>
            <a:r>
              <a:rPr lang="en-US" altLang="ko-KR" dirty="0"/>
              <a:t>/ </a:t>
            </a:r>
            <a:r>
              <a:rPr lang="ko-KR" altLang="en-US" dirty="0"/>
              <a:t>가입 날짜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AE77C3C2-91BF-720A-3D04-16D92206413B}"/>
              </a:ext>
            </a:extLst>
          </p:cNvPr>
          <p:cNvSpPr/>
          <p:nvPr/>
        </p:nvSpPr>
        <p:spPr>
          <a:xfrm>
            <a:off x="8355363" y="3947424"/>
            <a:ext cx="512412" cy="766422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B88928-85DD-D66C-7BE3-EF8FC22011E6}"/>
              </a:ext>
            </a:extLst>
          </p:cNvPr>
          <p:cNvSpPr/>
          <p:nvPr/>
        </p:nvSpPr>
        <p:spPr>
          <a:xfrm>
            <a:off x="8867775" y="2878801"/>
            <a:ext cx="2883356" cy="30505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바꾸기 기능 있음</a:t>
            </a:r>
          </a:p>
        </p:txBody>
      </p:sp>
      <p:sp>
        <p:nvSpPr>
          <p:cNvPr id="16" name="오각형 15">
            <a:extLst>
              <a:ext uri="{FF2B5EF4-FFF2-40B4-BE49-F238E27FC236}">
                <a16:creationId xmlns:a16="http://schemas.microsoft.com/office/drawing/2014/main" id="{85F3BFE1-4DC6-EF13-C290-31E2A85B65B2}"/>
              </a:ext>
            </a:extLst>
          </p:cNvPr>
          <p:cNvSpPr/>
          <p:nvPr/>
        </p:nvSpPr>
        <p:spPr>
          <a:xfrm>
            <a:off x="7967571" y="3149698"/>
            <a:ext cx="315486" cy="263588"/>
          </a:xfrm>
          <a:prstGeom prst="pentagon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각형 16">
            <a:extLst>
              <a:ext uri="{FF2B5EF4-FFF2-40B4-BE49-F238E27FC236}">
                <a16:creationId xmlns:a16="http://schemas.microsoft.com/office/drawing/2014/main" id="{B9742003-50FA-6C66-B8BB-D25FACDA196E}"/>
              </a:ext>
            </a:extLst>
          </p:cNvPr>
          <p:cNvSpPr/>
          <p:nvPr/>
        </p:nvSpPr>
        <p:spPr>
          <a:xfrm>
            <a:off x="7972728" y="4196928"/>
            <a:ext cx="315486" cy="263588"/>
          </a:xfrm>
          <a:prstGeom prst="pentagon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각형 17">
            <a:extLst>
              <a:ext uri="{FF2B5EF4-FFF2-40B4-BE49-F238E27FC236}">
                <a16:creationId xmlns:a16="http://schemas.microsoft.com/office/drawing/2014/main" id="{17960777-D7C8-94E0-E708-A94F08E91E00}"/>
              </a:ext>
            </a:extLst>
          </p:cNvPr>
          <p:cNvSpPr/>
          <p:nvPr/>
        </p:nvSpPr>
        <p:spPr>
          <a:xfrm>
            <a:off x="7933844" y="5278051"/>
            <a:ext cx="315486" cy="263588"/>
          </a:xfrm>
          <a:prstGeom prst="pentagon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0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EF700-BD7D-B3B0-068B-DE6FB090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회원 페이지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320125-9E9B-5B7A-A599-7F1DA0270D63}"/>
              </a:ext>
            </a:extLst>
          </p:cNvPr>
          <p:cNvSpPr/>
          <p:nvPr/>
        </p:nvSpPr>
        <p:spPr>
          <a:xfrm>
            <a:off x="464975" y="1396774"/>
            <a:ext cx="10181253" cy="55125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E823AC-0B42-B457-42DD-EF74A550866D}"/>
              </a:ext>
            </a:extLst>
          </p:cNvPr>
          <p:cNvSpPr/>
          <p:nvPr/>
        </p:nvSpPr>
        <p:spPr>
          <a:xfrm>
            <a:off x="542731" y="1542807"/>
            <a:ext cx="1799254" cy="5271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70A1D3-D0BE-1904-C80A-EC8571392550}"/>
              </a:ext>
            </a:extLst>
          </p:cNvPr>
          <p:cNvSpPr/>
          <p:nvPr/>
        </p:nvSpPr>
        <p:spPr>
          <a:xfrm>
            <a:off x="9209314" y="1639369"/>
            <a:ext cx="1436914" cy="5027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60FF30-15B7-B69C-6721-B06D25598EED}"/>
              </a:ext>
            </a:extLst>
          </p:cNvPr>
          <p:cNvSpPr/>
          <p:nvPr/>
        </p:nvSpPr>
        <p:spPr>
          <a:xfrm>
            <a:off x="2715210" y="1681356"/>
            <a:ext cx="4139681" cy="58598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48CC91A-D115-E763-60C7-5BB28C895640}"/>
              </a:ext>
            </a:extLst>
          </p:cNvPr>
          <p:cNvSpPr/>
          <p:nvPr/>
        </p:nvSpPr>
        <p:spPr>
          <a:xfrm>
            <a:off x="7228116" y="1658953"/>
            <a:ext cx="811762" cy="68861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26D7CC-F2CC-34EB-FF4A-B4063FCC1B33}"/>
              </a:ext>
            </a:extLst>
          </p:cNvPr>
          <p:cNvSpPr/>
          <p:nvPr/>
        </p:nvSpPr>
        <p:spPr>
          <a:xfrm>
            <a:off x="2726871" y="2458616"/>
            <a:ext cx="5649688" cy="4208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6ED19-AAEC-8D4E-D6C8-3DCCCE7D1DCC}"/>
              </a:ext>
            </a:extLst>
          </p:cNvPr>
          <p:cNvSpPr/>
          <p:nvPr/>
        </p:nvSpPr>
        <p:spPr>
          <a:xfrm>
            <a:off x="2698883" y="3115499"/>
            <a:ext cx="5677676" cy="840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아이콘 </a:t>
            </a:r>
            <a:r>
              <a:rPr lang="en-US" altLang="ko-KR" dirty="0"/>
              <a:t>/</a:t>
            </a:r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구독상태 </a:t>
            </a:r>
            <a:r>
              <a:rPr lang="en-US" altLang="ko-KR" dirty="0"/>
              <a:t>/ </a:t>
            </a:r>
            <a:r>
              <a:rPr lang="ko-KR" altLang="en-US" dirty="0"/>
              <a:t>가입 날짜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5B2E657-5F1F-000A-C913-1B1BCD79AD59}"/>
              </a:ext>
            </a:extLst>
          </p:cNvPr>
          <p:cNvSpPr/>
          <p:nvPr/>
        </p:nvSpPr>
        <p:spPr>
          <a:xfrm>
            <a:off x="7256880" y="2416986"/>
            <a:ext cx="835718" cy="19244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구독상태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날짜순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0E07EBE-B539-6464-EF11-94F4110F6392}"/>
              </a:ext>
            </a:extLst>
          </p:cNvPr>
          <p:cNvSpPr/>
          <p:nvPr/>
        </p:nvSpPr>
        <p:spPr>
          <a:xfrm rot="3466340">
            <a:off x="6822084" y="2044065"/>
            <a:ext cx="699796" cy="54676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8314B53-B210-57D7-0D6F-053C6596F1DD}"/>
                  </a:ext>
                </a:extLst>
              </p14:cNvPr>
              <p14:cNvContentPartPr/>
              <p14:nvPr/>
            </p14:nvContentPartPr>
            <p14:xfrm>
              <a:off x="9886860" y="161970"/>
              <a:ext cx="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8314B53-B210-57D7-0D6F-053C6596F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0740" y="15585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50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E548D-516E-7FAC-8ABF-623C6F05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분석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9496DF9-9A1E-2848-CE22-78AEAEFAD3B4}"/>
              </a:ext>
            </a:extLst>
          </p:cNvPr>
          <p:cNvSpPr/>
          <p:nvPr/>
        </p:nvSpPr>
        <p:spPr>
          <a:xfrm>
            <a:off x="464975" y="1396774"/>
            <a:ext cx="10181253" cy="55125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707B23-B305-ABAD-54F6-7EB84AB68746}"/>
              </a:ext>
            </a:extLst>
          </p:cNvPr>
          <p:cNvSpPr/>
          <p:nvPr/>
        </p:nvSpPr>
        <p:spPr>
          <a:xfrm>
            <a:off x="542731" y="1542807"/>
            <a:ext cx="1497302" cy="52717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02E400-40B8-2631-91C9-96A7EFBBE592}"/>
              </a:ext>
            </a:extLst>
          </p:cNvPr>
          <p:cNvSpPr/>
          <p:nvPr/>
        </p:nvSpPr>
        <p:spPr>
          <a:xfrm>
            <a:off x="9209314" y="1639369"/>
            <a:ext cx="1436914" cy="5027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5815D9-74CD-38CD-1522-55AF70D0C36E}"/>
              </a:ext>
            </a:extLst>
          </p:cNvPr>
          <p:cNvSpPr/>
          <p:nvPr/>
        </p:nvSpPr>
        <p:spPr>
          <a:xfrm>
            <a:off x="2726871" y="1690688"/>
            <a:ext cx="6127880" cy="49760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1CF288-F4D4-5A42-ABD5-A481CDD00DBE}"/>
              </a:ext>
            </a:extLst>
          </p:cNvPr>
          <p:cNvSpPr/>
          <p:nvPr/>
        </p:nvSpPr>
        <p:spPr>
          <a:xfrm>
            <a:off x="2939142" y="1984602"/>
            <a:ext cx="1362269" cy="1376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방문</a:t>
            </a:r>
            <a:r>
              <a:rPr lang="en-US" altLang="ko-KR" dirty="0"/>
              <a:t>/</a:t>
            </a:r>
            <a:r>
              <a:rPr lang="ko-KR" altLang="en-US" dirty="0"/>
              <a:t>구독</a:t>
            </a:r>
            <a:r>
              <a:rPr lang="en-US" altLang="ko-KR" dirty="0"/>
              <a:t>/</a:t>
            </a:r>
            <a:r>
              <a:rPr lang="ko-KR" altLang="en-US" dirty="0"/>
              <a:t>회원  비율</a:t>
            </a: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A6058DBE-5F98-A115-5AC1-F01917F99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573133"/>
              </p:ext>
            </p:extLst>
          </p:nvPr>
        </p:nvGraphicFramePr>
        <p:xfrm>
          <a:off x="4835589" y="1167535"/>
          <a:ext cx="4141755" cy="2641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FDA399C4-CFC8-C6C4-A252-CE35D45009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055027"/>
              </p:ext>
            </p:extLst>
          </p:nvPr>
        </p:nvGraphicFramePr>
        <p:xfrm>
          <a:off x="2590476" y="4026118"/>
          <a:ext cx="6264275" cy="2423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911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2F06EC-6D04-A68A-54DD-AD9C84F42DA1}"/>
              </a:ext>
            </a:extLst>
          </p:cNvPr>
          <p:cNvSpPr/>
          <p:nvPr/>
        </p:nvSpPr>
        <p:spPr>
          <a:xfrm>
            <a:off x="2466975" y="0"/>
            <a:ext cx="7086600" cy="7639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AB8F69B-CFFE-DAFC-5E69-16F2260C7106}"/>
              </a:ext>
            </a:extLst>
          </p:cNvPr>
          <p:cNvSpPr/>
          <p:nvPr/>
        </p:nvSpPr>
        <p:spPr>
          <a:xfrm>
            <a:off x="3200400" y="533400"/>
            <a:ext cx="1276350" cy="1085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AC675C-7309-88F1-9464-509B88130001}"/>
              </a:ext>
            </a:extLst>
          </p:cNvPr>
          <p:cNvSpPr/>
          <p:nvPr/>
        </p:nvSpPr>
        <p:spPr>
          <a:xfrm>
            <a:off x="3200400" y="2152650"/>
            <a:ext cx="1276350" cy="1085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FAEFE71-685D-02AA-9F76-A61382213141}"/>
              </a:ext>
            </a:extLst>
          </p:cNvPr>
          <p:cNvSpPr/>
          <p:nvPr/>
        </p:nvSpPr>
        <p:spPr>
          <a:xfrm>
            <a:off x="3200400" y="3771900"/>
            <a:ext cx="1276350" cy="1085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6F81D9D-61E5-E8DF-F198-3BCD18679B6C}"/>
              </a:ext>
            </a:extLst>
          </p:cNvPr>
          <p:cNvSpPr/>
          <p:nvPr/>
        </p:nvSpPr>
        <p:spPr>
          <a:xfrm>
            <a:off x="3200400" y="5343525"/>
            <a:ext cx="1276350" cy="10858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52C52D-6403-11A9-E85F-7D6E1AD15775}"/>
              </a:ext>
            </a:extLst>
          </p:cNvPr>
          <p:cNvSpPr/>
          <p:nvPr/>
        </p:nvSpPr>
        <p:spPr>
          <a:xfrm>
            <a:off x="4886325" y="390525"/>
            <a:ext cx="3943350" cy="6324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61A2D6-49B5-D0E7-A333-AFA5747E2D83}"/>
              </a:ext>
            </a:extLst>
          </p:cNvPr>
          <p:cNvSpPr/>
          <p:nvPr/>
        </p:nvSpPr>
        <p:spPr>
          <a:xfrm>
            <a:off x="5129212" y="704850"/>
            <a:ext cx="3533775" cy="7143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729F34-85FE-0811-D6BB-A72537A98180}"/>
              </a:ext>
            </a:extLst>
          </p:cNvPr>
          <p:cNvSpPr/>
          <p:nvPr/>
        </p:nvSpPr>
        <p:spPr>
          <a:xfrm>
            <a:off x="5129211" y="1524000"/>
            <a:ext cx="3533775" cy="7143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5EE40C-A257-BEEE-A927-129CDA790DA8}"/>
              </a:ext>
            </a:extLst>
          </p:cNvPr>
          <p:cNvSpPr/>
          <p:nvPr/>
        </p:nvSpPr>
        <p:spPr>
          <a:xfrm>
            <a:off x="5091112" y="2343150"/>
            <a:ext cx="3533775" cy="7143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CF60B2-84AB-CA99-EBC1-A5BFA721EDA2}"/>
              </a:ext>
            </a:extLst>
          </p:cNvPr>
          <p:cNvSpPr/>
          <p:nvPr/>
        </p:nvSpPr>
        <p:spPr>
          <a:xfrm>
            <a:off x="5091111" y="3195637"/>
            <a:ext cx="3533775" cy="7143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2E6B37-7F50-0C32-681D-BCB55C0D7914}"/>
              </a:ext>
            </a:extLst>
          </p:cNvPr>
          <p:cNvSpPr/>
          <p:nvPr/>
        </p:nvSpPr>
        <p:spPr>
          <a:xfrm>
            <a:off x="5091110" y="4102894"/>
            <a:ext cx="3533775" cy="7143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BF9B63-45F5-9684-90C6-963B830959FE}"/>
              </a:ext>
            </a:extLst>
          </p:cNvPr>
          <p:cNvSpPr/>
          <p:nvPr/>
        </p:nvSpPr>
        <p:spPr>
          <a:xfrm>
            <a:off x="5210175" y="6097191"/>
            <a:ext cx="3533775" cy="7143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D9618E-FE18-50D2-8FAD-90BC53E68F7C}"/>
              </a:ext>
            </a:extLst>
          </p:cNvPr>
          <p:cNvSpPr/>
          <p:nvPr/>
        </p:nvSpPr>
        <p:spPr>
          <a:xfrm>
            <a:off x="5129211" y="5189934"/>
            <a:ext cx="3533775" cy="7143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331838-46A3-CE85-0AF7-BD409E0CBB02}"/>
              </a:ext>
            </a:extLst>
          </p:cNvPr>
          <p:cNvGrpSpPr/>
          <p:nvPr/>
        </p:nvGrpSpPr>
        <p:grpSpPr>
          <a:xfrm>
            <a:off x="2914020" y="180150"/>
            <a:ext cx="6280920" cy="7162920"/>
            <a:chOff x="2914020" y="180150"/>
            <a:chExt cx="6280920" cy="716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ABF71C5-49C3-88B1-4B49-349EC063B108}"/>
                    </a:ext>
                  </a:extLst>
                </p14:cNvPr>
                <p14:cNvContentPartPr/>
                <p14:nvPr/>
              </p14:nvContentPartPr>
              <p14:xfrm>
                <a:off x="2914020" y="238110"/>
                <a:ext cx="1906920" cy="681912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ABF71C5-49C3-88B1-4B49-349EC063B1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07900" y="231990"/>
                  <a:ext cx="1919160" cy="68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7A871E6-3899-67D1-B2DB-17F0C4666993}"/>
                    </a:ext>
                  </a:extLst>
                </p14:cNvPr>
                <p14:cNvContentPartPr/>
                <p14:nvPr/>
              </p14:nvContentPartPr>
              <p14:xfrm>
                <a:off x="4848300" y="180150"/>
                <a:ext cx="4346640" cy="7162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7A871E6-3899-67D1-B2DB-17F0C46669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1820" y="174030"/>
                  <a:ext cx="4358880" cy="717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05125FE-99CB-ECE9-2679-97A25F4B274E}"/>
              </a:ext>
            </a:extLst>
          </p:cNvPr>
          <p:cNvGrpSpPr/>
          <p:nvPr/>
        </p:nvGrpSpPr>
        <p:grpSpPr>
          <a:xfrm>
            <a:off x="3571740" y="876030"/>
            <a:ext cx="888840" cy="544320"/>
            <a:chOff x="3571740" y="876030"/>
            <a:chExt cx="88884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E4C146A-DBB3-250E-024A-4B50CC714D26}"/>
                    </a:ext>
                  </a:extLst>
                </p14:cNvPr>
                <p14:cNvContentPartPr/>
                <p14:nvPr/>
              </p14:nvContentPartPr>
              <p14:xfrm>
                <a:off x="3571740" y="904470"/>
                <a:ext cx="154080" cy="2833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E4C146A-DBB3-250E-024A-4B50CC714D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5620" y="898350"/>
                  <a:ext cx="1663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D36F6AD-B71F-E9F3-F5A1-28B7A9E4A3A0}"/>
                    </a:ext>
                  </a:extLst>
                </p14:cNvPr>
                <p14:cNvContentPartPr/>
                <p14:nvPr/>
              </p14:nvContentPartPr>
              <p14:xfrm>
                <a:off x="3743460" y="944070"/>
                <a:ext cx="95400" cy="846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D36F6AD-B71F-E9F3-F5A1-28B7A9E4A3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7340" y="937950"/>
                  <a:ext cx="107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57AAA7A-D032-BF4F-A1B8-69458C0C8AD1}"/>
                    </a:ext>
                  </a:extLst>
                </p14:cNvPr>
                <p14:cNvContentPartPr/>
                <p14:nvPr/>
              </p14:nvContentPartPr>
              <p14:xfrm>
                <a:off x="3847860" y="933270"/>
                <a:ext cx="16200" cy="1630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57AAA7A-D032-BF4F-A1B8-69458C0C8A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1740" y="927150"/>
                  <a:ext cx="2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C06F53D-2E0F-1754-C33F-E8C929A995BA}"/>
                    </a:ext>
                  </a:extLst>
                </p14:cNvPr>
                <p14:cNvContentPartPr/>
                <p14:nvPr/>
              </p14:nvContentPartPr>
              <p14:xfrm>
                <a:off x="3894660" y="923910"/>
                <a:ext cx="30600" cy="3574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C06F53D-2E0F-1754-C33F-E8C929A995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8540" y="917790"/>
                  <a:ext cx="428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D14505C-FA42-74B8-FA76-A9FB1F220187}"/>
                    </a:ext>
                  </a:extLst>
                </p14:cNvPr>
                <p14:cNvContentPartPr/>
                <p14:nvPr/>
              </p14:nvContentPartPr>
              <p14:xfrm>
                <a:off x="4036140" y="926430"/>
                <a:ext cx="117720" cy="1699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D14505C-FA42-74B8-FA76-A9FB1F2201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020" y="920310"/>
                  <a:ext cx="129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A7DE3F4-3010-3749-660B-0410DF71501A}"/>
                    </a:ext>
                  </a:extLst>
                </p14:cNvPr>
                <p14:cNvContentPartPr/>
                <p14:nvPr/>
              </p14:nvContentPartPr>
              <p14:xfrm>
                <a:off x="4181220" y="876030"/>
                <a:ext cx="9360" cy="4338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A7DE3F4-3010-3749-660B-0410DF7150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5100" y="869910"/>
                  <a:ext cx="216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65204B6-A3F4-F0B2-BC19-D37786BB38D8}"/>
                    </a:ext>
                  </a:extLst>
                </p14:cNvPr>
                <p14:cNvContentPartPr/>
                <p14:nvPr/>
              </p14:nvContentPartPr>
              <p14:xfrm>
                <a:off x="4152060" y="1207950"/>
                <a:ext cx="308520" cy="2124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65204B6-A3F4-F0B2-BC19-D37786BB38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45940" y="1201830"/>
                  <a:ext cx="3207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B6E29D2-761F-429E-140E-343335318856}"/>
              </a:ext>
            </a:extLst>
          </p:cNvPr>
          <p:cNvGrpSpPr/>
          <p:nvPr/>
        </p:nvGrpSpPr>
        <p:grpSpPr>
          <a:xfrm>
            <a:off x="3504780" y="2571630"/>
            <a:ext cx="820080" cy="618480"/>
            <a:chOff x="3504780" y="2571630"/>
            <a:chExt cx="820080" cy="6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A6D446C-EF34-2A5C-29ED-D1E5049E5942}"/>
                    </a:ext>
                  </a:extLst>
                </p14:cNvPr>
                <p14:cNvContentPartPr/>
                <p14:nvPr/>
              </p14:nvContentPartPr>
              <p14:xfrm>
                <a:off x="3504780" y="2627790"/>
                <a:ext cx="300600" cy="194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A6D446C-EF34-2A5C-29ED-D1E5049E59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8660" y="2621670"/>
                  <a:ext cx="312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B1551E5-E7AD-1912-0585-3BCA0A88CDFD}"/>
                    </a:ext>
                  </a:extLst>
                </p14:cNvPr>
                <p14:cNvContentPartPr/>
                <p14:nvPr/>
              </p14:nvContentPartPr>
              <p14:xfrm>
                <a:off x="3828780" y="2571630"/>
                <a:ext cx="204840" cy="388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B1551E5-E7AD-1912-0585-3BCA0A88CD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22660" y="2565510"/>
                  <a:ext cx="217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C2E2E097-134F-5365-FDE5-EF32D065FBE5}"/>
                    </a:ext>
                  </a:extLst>
                </p14:cNvPr>
                <p14:cNvContentPartPr/>
                <p14:nvPr/>
              </p14:nvContentPartPr>
              <p14:xfrm>
                <a:off x="4008420" y="2688990"/>
                <a:ext cx="177840" cy="2163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C2E2E097-134F-5365-FDE5-EF32D065FB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02300" y="2682870"/>
                  <a:ext cx="190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CDA41C0-EFDD-5E99-4A83-2DACDD00A435}"/>
                    </a:ext>
                  </a:extLst>
                </p14:cNvPr>
                <p14:cNvContentPartPr/>
                <p14:nvPr/>
              </p14:nvContentPartPr>
              <p14:xfrm>
                <a:off x="4295340" y="2590710"/>
                <a:ext cx="29520" cy="5994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CDA41C0-EFDD-5E99-4A83-2DACDD00A4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220" y="2584590"/>
                  <a:ext cx="41760" cy="6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87E0F15-7109-B7F5-EBF7-69B006DB4C9F}"/>
              </a:ext>
            </a:extLst>
          </p:cNvPr>
          <p:cNvGrpSpPr/>
          <p:nvPr/>
        </p:nvGrpSpPr>
        <p:grpSpPr>
          <a:xfrm>
            <a:off x="3608820" y="4076430"/>
            <a:ext cx="705240" cy="651240"/>
            <a:chOff x="3608820" y="4076430"/>
            <a:chExt cx="70524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5416498-AB6C-B072-8A44-3B4B9444C664}"/>
                    </a:ext>
                  </a:extLst>
                </p14:cNvPr>
                <p14:cNvContentPartPr/>
                <p14:nvPr/>
              </p14:nvContentPartPr>
              <p14:xfrm>
                <a:off x="3609540" y="4076430"/>
                <a:ext cx="133920" cy="1418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5416498-AB6C-B072-8A44-3B4B9444C6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03420" y="4070310"/>
                  <a:ext cx="146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56E0A94-4C62-6CF5-B63B-B9B87A8E4CD3}"/>
                    </a:ext>
                  </a:extLst>
                </p14:cNvPr>
                <p14:cNvContentPartPr/>
                <p14:nvPr/>
              </p14:nvContentPartPr>
              <p14:xfrm>
                <a:off x="3608820" y="4266510"/>
                <a:ext cx="334800" cy="2908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56E0A94-4C62-6CF5-B63B-B9B87A8E4C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02700" y="4260390"/>
                  <a:ext cx="347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665A7D6-4220-9F88-18C9-C86A4ED5B697}"/>
                    </a:ext>
                  </a:extLst>
                </p14:cNvPr>
                <p14:cNvContentPartPr/>
                <p14:nvPr/>
              </p14:nvContentPartPr>
              <p14:xfrm>
                <a:off x="3952620" y="4198830"/>
                <a:ext cx="239040" cy="4082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665A7D6-4220-9F88-18C9-C86A4ED5B6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46500" y="4192710"/>
                  <a:ext cx="251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14CC3ED-C462-B671-28CE-BB6909A5DDEF}"/>
                    </a:ext>
                  </a:extLst>
                </p14:cNvPr>
                <p14:cNvContentPartPr/>
                <p14:nvPr/>
              </p14:nvContentPartPr>
              <p14:xfrm>
                <a:off x="4009500" y="4600230"/>
                <a:ext cx="304560" cy="12744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14CC3ED-C462-B671-28CE-BB6909A5DD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03380" y="4594110"/>
                  <a:ext cx="31680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C3FDFCD-A5A6-9D7D-305A-7C599C49F0D3}"/>
              </a:ext>
            </a:extLst>
          </p:cNvPr>
          <p:cNvGrpSpPr/>
          <p:nvPr/>
        </p:nvGrpSpPr>
        <p:grpSpPr>
          <a:xfrm>
            <a:off x="3619260" y="5629110"/>
            <a:ext cx="866880" cy="590040"/>
            <a:chOff x="3619260" y="5629110"/>
            <a:chExt cx="86688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8AFF436-944F-27A4-8D53-3F1876D43D94}"/>
                    </a:ext>
                  </a:extLst>
                </p14:cNvPr>
                <p14:cNvContentPartPr/>
                <p14:nvPr/>
              </p14:nvContentPartPr>
              <p14:xfrm>
                <a:off x="3619260" y="5904870"/>
                <a:ext cx="866880" cy="295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8AFF436-944F-27A4-8D53-3F1876D43D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13140" y="5898750"/>
                  <a:ext cx="879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62D992F7-2215-F3AD-4FD0-858CFFDDAA9B}"/>
                    </a:ext>
                  </a:extLst>
                </p14:cNvPr>
                <p14:cNvContentPartPr/>
                <p14:nvPr/>
              </p14:nvContentPartPr>
              <p14:xfrm>
                <a:off x="4066380" y="5629110"/>
                <a:ext cx="29520" cy="5900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62D992F7-2215-F3AD-4FD0-858CFFDDAA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60260" y="5622990"/>
                  <a:ext cx="41760" cy="60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234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91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관리자- 회원 페이지</vt:lpstr>
      <vt:lpstr>관리자- 회원 페이지</vt:lpstr>
      <vt:lpstr>관리자- 회원 페이지</vt:lpstr>
      <vt:lpstr>관리자- 분석 페이지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yohan Lim</dc:creator>
  <cp:lastModifiedBy>yohan Lim</cp:lastModifiedBy>
  <cp:revision>5</cp:revision>
  <dcterms:created xsi:type="dcterms:W3CDTF">2024-01-16T03:39:19Z</dcterms:created>
  <dcterms:modified xsi:type="dcterms:W3CDTF">2024-01-18T07:08:00Z</dcterms:modified>
</cp:coreProperties>
</file>