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99FF"/>
    <a:srgbClr val="9999FF"/>
    <a:srgbClr val="CC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305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11</cp:revision>
  <dcterms:created xsi:type="dcterms:W3CDTF">2022-04-28T11:14:32Z</dcterms:created>
  <dcterms:modified xsi:type="dcterms:W3CDTF">2022-05-15T01:57:59Z</dcterms:modified>
</cp:coreProperties>
</file>