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587566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706880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347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13</cp:revision>
  <dcterms:created xsi:type="dcterms:W3CDTF">2022-04-28T11:14:32Z</dcterms:created>
  <dcterms:modified xsi:type="dcterms:W3CDTF">2022-05-15T10:36:27Z</dcterms:modified>
</cp:coreProperties>
</file>