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CC99FF"/>
    <a:srgbClr val="6699FF"/>
    <a:srgbClr val="9999FF"/>
    <a:srgbClr val="CC66FF"/>
    <a:srgbClr val="BFBFBF"/>
    <a:srgbClr val="0F10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348E-CEFE-4A50-AB06-5B73D3B50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F6388-6C0D-4D3A-9E81-AB27EBA42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BB901-A0C5-422C-B013-D7867AD6C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3B97A-9196-409D-9E59-199FB92C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3353A-E930-4F76-804F-D56F00A9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2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F0E5-114D-4683-86C8-3DFE0AFC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032EF-9F92-4926-8AEA-7A0C4A0A8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5F6B4-00ED-42D1-A01E-97CB5BC2B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10BED-9C99-4D00-9889-B00469F0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B4A49-F3DE-46FC-A50A-261522EE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8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E141F8-BEA5-4CBF-9DAA-F8E4F09B4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AD9A9-20FD-4CBD-8280-6181A4FA4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2B024-6109-472D-A2A2-6E43D001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7DB19-79E1-46CF-8303-B3ADC3C7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D67FE-74B2-4E65-9394-10AA2D75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1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CC00-62B3-4460-B064-7D2D220D6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5FDC3-D07D-4E36-A3A1-06DBF24D6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C0109-BBBF-40C1-A563-305E0874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4B0B-8308-483E-B8DD-CDC0F34E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6566E-31A6-43B5-B225-98B5A3E9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8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B0E8-252C-4C80-A178-0B49EB2C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64D71-4B71-46EB-8F63-5A897D92B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D473E-3056-4214-9522-2F6872FA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6246D-5816-4642-9AB9-5D77577A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2EC49-66A0-4962-8638-7F024477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2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3BD9-4B37-4BD8-B51A-41681AB5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A190E-4BDD-46A8-8628-1EAB23C8C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C010F-42D2-4413-913E-556B3CAFE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5F4A2-2D1B-4DD0-937A-205A2A63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48102-DA02-4D97-899A-D91B5BAC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9F50F-7F74-48BF-B623-39A35225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1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DB9BF-42F6-49FF-B678-8C8220EAE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04FD8-8B8A-4358-B26F-FB1873A60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4F168-305C-48DD-8D67-47EED392F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33D4BC-4872-4DC5-AB9A-9059C32A6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BE8A04-45E6-4972-8682-E66F728D0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F426AE-49A3-4A4B-92BB-8B3E589E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43994E-DB41-4DEF-B3E7-72C2D80C8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6A211-7949-4131-8E74-C337BBB97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8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8060-2970-4D9C-B161-BABAA9AD5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40318-4445-444A-A620-3C7392B00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66D04-96E3-41A3-871F-85FC82E9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EEC78-1B2C-40DD-BBDA-31BC82070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2B497-2A5A-4263-A513-F61A3957B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AFDEB1-65FD-414F-B025-113382EF0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6C4D6-C5AD-497A-8974-07E986C2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0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8DFE-8A18-40C7-8CE9-8379F953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0CC65-7951-4446-B13A-03E64F340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67131-9113-44AA-BC91-8E45755C6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8545A-2ADD-4FA9-AD5B-F5D43DF1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854FB-9EE8-4406-A168-59EC788D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38C01-DF09-4B6C-9E0B-6BAFD55F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5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5D02F-FA18-4BD1-93C2-C1C8A4A2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F55A4E-F47C-4BC8-87A5-567736AFC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8D80D-BBBC-4CBE-A332-06B064205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9EB91-8246-410D-8F2D-0C966C56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36485-C855-44FB-BB03-6E52D546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EB7E8-662B-47FC-8E49-563BA091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8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177B3C-B426-4AF6-ABE5-47E181F1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3BE89-A3F8-4420-B5F4-BEB7012F3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8F39E-E07C-44F9-8D01-EBF57EC40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BF2E1-1C0D-4B66-AD27-CA9E57E33A5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A33C-33BD-40B8-9D79-FBF71142F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32587-8414-44BD-9599-9B635DCE4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8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91276D-045C-4FD2-954B-EB07433662E9}"/>
              </a:ext>
            </a:extLst>
          </p:cNvPr>
          <p:cNvSpPr/>
          <p:nvPr/>
        </p:nvSpPr>
        <p:spPr>
          <a:xfrm>
            <a:off x="2594810" y="169092"/>
            <a:ext cx="7002379" cy="6519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lowchart: Data 1">
            <a:extLst>
              <a:ext uri="{FF2B5EF4-FFF2-40B4-BE49-F238E27FC236}">
                <a16:creationId xmlns:a16="http://schemas.microsoft.com/office/drawing/2014/main" id="{28F59F68-13F2-4B32-82DB-6EB574B2D1A9}"/>
              </a:ext>
            </a:extLst>
          </p:cNvPr>
          <p:cNvSpPr/>
          <p:nvPr/>
        </p:nvSpPr>
        <p:spPr>
          <a:xfrm>
            <a:off x="2955757" y="1485842"/>
            <a:ext cx="1844844" cy="489284"/>
          </a:xfrm>
          <a:prstGeom prst="flowChartInputOutpu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 hour</a:t>
            </a: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1B56FC5E-4065-4A70-BFA0-754CEBDBDF32}"/>
              </a:ext>
            </a:extLst>
          </p:cNvPr>
          <p:cNvSpPr/>
          <p:nvPr/>
        </p:nvSpPr>
        <p:spPr>
          <a:xfrm>
            <a:off x="2955757" y="2271906"/>
            <a:ext cx="1844844" cy="946484"/>
          </a:xfrm>
          <a:prstGeom prst="flowChartDecision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 &gt; 7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1AE8724F-01CD-48A2-A4D7-888DE810E9C4}"/>
              </a:ext>
            </a:extLst>
          </p:cNvPr>
          <p:cNvSpPr/>
          <p:nvPr/>
        </p:nvSpPr>
        <p:spPr>
          <a:xfrm>
            <a:off x="2955757" y="3515170"/>
            <a:ext cx="1844844" cy="946484"/>
          </a:xfrm>
          <a:prstGeom prst="flowChartDecision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 &gt; 5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BE14D555-F1F8-437B-99EF-3DC9B8DEAF5A}"/>
              </a:ext>
            </a:extLst>
          </p:cNvPr>
          <p:cNvSpPr/>
          <p:nvPr/>
        </p:nvSpPr>
        <p:spPr>
          <a:xfrm>
            <a:off x="2955757" y="4758434"/>
            <a:ext cx="1844844" cy="946484"/>
          </a:xfrm>
          <a:prstGeom prst="flowChartDecision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 &gt; 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71FA0F-D010-4470-A4DA-37400D7EA02F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3878179" y="1975126"/>
            <a:ext cx="0" cy="296780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C2A8F-0239-4D44-9E68-CA7453A5CA77}"/>
              </a:ext>
            </a:extLst>
          </p:cNvPr>
          <p:cNvSpPr/>
          <p:nvPr/>
        </p:nvSpPr>
        <p:spPr>
          <a:xfrm>
            <a:off x="5177587" y="2548632"/>
            <a:ext cx="1844844" cy="3930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 = 25.00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E60FBA-E7D1-474B-9288-DE527C1FC37C}"/>
              </a:ext>
            </a:extLst>
          </p:cNvPr>
          <p:cNvSpPr/>
          <p:nvPr/>
        </p:nvSpPr>
        <p:spPr>
          <a:xfrm>
            <a:off x="5177587" y="3713690"/>
            <a:ext cx="1844844" cy="54944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 = 4.00*3 + 3.00*2 </a:t>
            </a: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+ 2.50*(hour – 5)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7BACE9-4D58-4158-9C2E-F6E74C3A2A51}"/>
              </a:ext>
            </a:extLst>
          </p:cNvPr>
          <p:cNvSpPr/>
          <p:nvPr/>
        </p:nvSpPr>
        <p:spPr>
          <a:xfrm>
            <a:off x="5177587" y="4960764"/>
            <a:ext cx="1844844" cy="54864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 = 4.00*3 </a:t>
            </a: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3.00*(hour – 3)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956648-8245-4E91-969E-DA818A0EE312}"/>
              </a:ext>
            </a:extLst>
          </p:cNvPr>
          <p:cNvCxnSpPr/>
          <p:nvPr/>
        </p:nvCxnSpPr>
        <p:spPr>
          <a:xfrm>
            <a:off x="3878179" y="3218390"/>
            <a:ext cx="0" cy="296780"/>
          </a:xfrm>
          <a:prstGeom prst="straightConnector1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21F831-D501-454D-81EE-0C02699D1E2A}"/>
              </a:ext>
            </a:extLst>
          </p:cNvPr>
          <p:cNvCxnSpPr/>
          <p:nvPr/>
        </p:nvCxnSpPr>
        <p:spPr>
          <a:xfrm>
            <a:off x="3878179" y="4461654"/>
            <a:ext cx="0" cy="296780"/>
          </a:xfrm>
          <a:prstGeom prst="straightConnector1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5CE5DB-7A65-4FDD-B4F3-0AAB62E0E486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4800601" y="2745148"/>
            <a:ext cx="376986" cy="0"/>
          </a:xfrm>
          <a:prstGeom prst="straightConnector1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4786FB-3790-4EB5-B3D7-F42BA9824AC0}"/>
              </a:ext>
            </a:extLst>
          </p:cNvPr>
          <p:cNvCxnSpPr/>
          <p:nvPr/>
        </p:nvCxnSpPr>
        <p:spPr>
          <a:xfrm>
            <a:off x="4800601" y="3988411"/>
            <a:ext cx="376986" cy="0"/>
          </a:xfrm>
          <a:prstGeom prst="straightConnector1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81CB08E-A669-408D-BD9C-BEEA5DDBDBF5}"/>
              </a:ext>
            </a:extLst>
          </p:cNvPr>
          <p:cNvCxnSpPr/>
          <p:nvPr/>
        </p:nvCxnSpPr>
        <p:spPr>
          <a:xfrm>
            <a:off x="4800601" y="5231675"/>
            <a:ext cx="376986" cy="0"/>
          </a:xfrm>
          <a:prstGeom prst="straightConnector1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12A489D-A621-4FE4-ACF6-D76866D938EF}"/>
              </a:ext>
            </a:extLst>
          </p:cNvPr>
          <p:cNvSpPr/>
          <p:nvPr/>
        </p:nvSpPr>
        <p:spPr>
          <a:xfrm>
            <a:off x="5177587" y="5805181"/>
            <a:ext cx="1844844" cy="3930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 = 4.00*hour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4F8E138-8730-4986-859D-6909BD3EA4CE}"/>
              </a:ext>
            </a:extLst>
          </p:cNvPr>
          <p:cNvCxnSpPr>
            <a:stCxn id="8" idx="2"/>
            <a:endCxn id="30" idx="1"/>
          </p:cNvCxnSpPr>
          <p:nvPr/>
        </p:nvCxnSpPr>
        <p:spPr>
          <a:xfrm rot="16200000" flipH="1">
            <a:off x="4379494" y="5203603"/>
            <a:ext cx="296779" cy="1299408"/>
          </a:xfrm>
          <a:prstGeom prst="bentConnector2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26FF1F1-338C-4F48-8811-F9243B273734}"/>
              </a:ext>
            </a:extLst>
          </p:cNvPr>
          <p:cNvSpPr txBox="1"/>
          <p:nvPr/>
        </p:nvSpPr>
        <p:spPr>
          <a:xfrm>
            <a:off x="4854281" y="246701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1392A3-D0C9-4305-86BD-5332188EA6CB}"/>
              </a:ext>
            </a:extLst>
          </p:cNvPr>
          <p:cNvSpPr txBox="1"/>
          <p:nvPr/>
        </p:nvSpPr>
        <p:spPr>
          <a:xfrm>
            <a:off x="4854281" y="37102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1830F2-B1C3-4F7F-A19A-609F9A3B848C}"/>
              </a:ext>
            </a:extLst>
          </p:cNvPr>
          <p:cNvSpPr txBox="1"/>
          <p:nvPr/>
        </p:nvSpPr>
        <p:spPr>
          <a:xfrm>
            <a:off x="4854281" y="495239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B085BA-4F97-4C99-BDA6-87889E1F708C}"/>
              </a:ext>
            </a:extLst>
          </p:cNvPr>
          <p:cNvSpPr txBox="1"/>
          <p:nvPr/>
        </p:nvSpPr>
        <p:spPr>
          <a:xfrm>
            <a:off x="3608553" y="321838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D47987-88FE-4262-88A7-BD01262D32EB}"/>
              </a:ext>
            </a:extLst>
          </p:cNvPr>
          <p:cNvSpPr txBox="1"/>
          <p:nvPr/>
        </p:nvSpPr>
        <p:spPr>
          <a:xfrm>
            <a:off x="3608553" y="44616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E17185-5F1B-431F-8A40-25E814C364CC}"/>
              </a:ext>
            </a:extLst>
          </p:cNvPr>
          <p:cNvSpPr txBox="1"/>
          <p:nvPr/>
        </p:nvSpPr>
        <p:spPr>
          <a:xfrm>
            <a:off x="3608553" y="570491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</a:p>
        </p:txBody>
      </p:sp>
      <p:sp>
        <p:nvSpPr>
          <p:cNvPr id="43" name="Flowchart: Data 42">
            <a:extLst>
              <a:ext uri="{FF2B5EF4-FFF2-40B4-BE49-F238E27FC236}">
                <a16:creationId xmlns:a16="http://schemas.microsoft.com/office/drawing/2014/main" id="{83FFD052-AEAD-4743-812A-CEECDBB42BF6}"/>
              </a:ext>
            </a:extLst>
          </p:cNvPr>
          <p:cNvSpPr/>
          <p:nvPr/>
        </p:nvSpPr>
        <p:spPr>
          <a:xfrm>
            <a:off x="7379367" y="1485842"/>
            <a:ext cx="1844844" cy="489284"/>
          </a:xfrm>
          <a:prstGeom prst="flowChartInputOutput">
            <a:avLst/>
          </a:prstGeom>
          <a:noFill/>
          <a:ln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 fee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D230FEA-0465-4B2C-A3B8-43A79370BD23}"/>
              </a:ext>
            </a:extLst>
          </p:cNvPr>
          <p:cNvCxnSpPr>
            <a:cxnSpLocks/>
            <a:stCxn id="30" idx="3"/>
            <a:endCxn id="43" idx="4"/>
          </p:cNvCxnSpPr>
          <p:nvPr/>
        </p:nvCxnSpPr>
        <p:spPr>
          <a:xfrm flipV="1">
            <a:off x="7022431" y="1975126"/>
            <a:ext cx="1279358" cy="4026571"/>
          </a:xfrm>
          <a:prstGeom prst="bentConnector2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26EFA16-9636-40DD-B5F7-F2E2EEF1914D}"/>
              </a:ext>
            </a:extLst>
          </p:cNvPr>
          <p:cNvCxnSpPr>
            <a:stCxn id="11" idx="3"/>
          </p:cNvCxnSpPr>
          <p:nvPr/>
        </p:nvCxnSpPr>
        <p:spPr>
          <a:xfrm flipV="1">
            <a:off x="7022431" y="2744010"/>
            <a:ext cx="1279357" cy="11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83936C0-B393-49D7-A7EF-57AAEC68FD3E}"/>
              </a:ext>
            </a:extLst>
          </p:cNvPr>
          <p:cNvCxnSpPr/>
          <p:nvPr/>
        </p:nvCxnSpPr>
        <p:spPr>
          <a:xfrm flipV="1">
            <a:off x="7022431" y="3987273"/>
            <a:ext cx="1279357" cy="11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B5C6E0D-2DE4-439E-9595-609E8DBADFE6}"/>
              </a:ext>
            </a:extLst>
          </p:cNvPr>
          <p:cNvCxnSpPr/>
          <p:nvPr/>
        </p:nvCxnSpPr>
        <p:spPr>
          <a:xfrm flipV="1">
            <a:off x="7022431" y="5229397"/>
            <a:ext cx="1279357" cy="11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DEDE428B-CAC6-B926-1BE9-AEB7B568CFF2}"/>
              </a:ext>
            </a:extLst>
          </p:cNvPr>
          <p:cNvSpPr/>
          <p:nvPr/>
        </p:nvSpPr>
        <p:spPr>
          <a:xfrm>
            <a:off x="3352800" y="699778"/>
            <a:ext cx="1050758" cy="489284"/>
          </a:xfrm>
          <a:prstGeom prst="flowChartTerminator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</a:t>
            </a:r>
          </a:p>
        </p:txBody>
      </p:sp>
      <p:sp>
        <p:nvSpPr>
          <p:cNvPr id="46" name="Flowchart: Terminator 45">
            <a:extLst>
              <a:ext uri="{FF2B5EF4-FFF2-40B4-BE49-F238E27FC236}">
                <a16:creationId xmlns:a16="http://schemas.microsoft.com/office/drawing/2014/main" id="{E48E25D2-5C41-2F10-F5CF-D8F02FC6E93A}"/>
              </a:ext>
            </a:extLst>
          </p:cNvPr>
          <p:cNvSpPr/>
          <p:nvPr/>
        </p:nvSpPr>
        <p:spPr>
          <a:xfrm>
            <a:off x="7776409" y="699778"/>
            <a:ext cx="1050758" cy="489284"/>
          </a:xfrm>
          <a:prstGeom prst="flowChartTerminator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548BF5-95C9-2B30-17CF-B10813B86142}"/>
              </a:ext>
            </a:extLst>
          </p:cNvPr>
          <p:cNvCxnSpPr>
            <a:stCxn id="5" idx="2"/>
            <a:endCxn id="2" idx="1"/>
          </p:cNvCxnSpPr>
          <p:nvPr/>
        </p:nvCxnSpPr>
        <p:spPr>
          <a:xfrm>
            <a:off x="3878179" y="1189062"/>
            <a:ext cx="0" cy="29678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382808-0FB6-9DFC-5D11-C21C8027C421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8301788" y="1189062"/>
            <a:ext cx="0" cy="296780"/>
          </a:xfrm>
          <a:prstGeom prst="straightConnector1">
            <a:avLst/>
          </a:prstGeom>
          <a:ln w="1270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201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0F50D98-7248-C0AD-4D35-0B1AC863AB24}"/>
              </a:ext>
            </a:extLst>
          </p:cNvPr>
          <p:cNvGrpSpPr/>
          <p:nvPr/>
        </p:nvGrpSpPr>
        <p:grpSpPr>
          <a:xfrm>
            <a:off x="2488066" y="1832509"/>
            <a:ext cx="7215868" cy="3192981"/>
            <a:chOff x="2488066" y="1587566"/>
            <a:chExt cx="7215868" cy="3192981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488066" y="1587566"/>
              <a:ext cx="7215868" cy="3192981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C9F1C24-5BB4-D0DB-776B-F75561BA153A}"/>
                </a:ext>
              </a:extLst>
            </p:cNvPr>
            <p:cNvGrpSpPr/>
            <p:nvPr/>
          </p:nvGrpSpPr>
          <p:grpSpPr>
            <a:xfrm>
              <a:off x="2964745" y="2121438"/>
              <a:ext cx="6262510" cy="2125237"/>
              <a:chOff x="2964745" y="2082634"/>
              <a:chExt cx="6262510" cy="2125237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61788" y="2082634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79453" y="2082634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3887167" y="2424324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7382411" y="2721104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priceFinal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6" name="Flowchart: Data 25">
                <a:extLst>
                  <a:ext uri="{FF2B5EF4-FFF2-40B4-BE49-F238E27FC236}">
                    <a16:creationId xmlns:a16="http://schemas.microsoft.com/office/drawing/2014/main" id="{94D191EB-608A-2C67-B420-0EA65677B979}"/>
                  </a:ext>
                </a:extLst>
              </p:cNvPr>
              <p:cNvSpPr/>
              <p:nvPr/>
            </p:nvSpPr>
            <p:spPr>
              <a:xfrm>
                <a:off x="5173578" y="2716774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grapeCount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6C1CD8F-BB27-923B-995E-D457BDF8CD6D}"/>
                  </a:ext>
                </a:extLst>
              </p:cNvPr>
              <p:cNvCxnSpPr>
                <a:stCxn id="26" idx="4"/>
              </p:cNvCxnSpPr>
              <p:nvPr/>
            </p:nvCxnSpPr>
            <p:spPr>
              <a:xfrm>
                <a:off x="6096000" y="3206058"/>
                <a:ext cx="0" cy="279437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stCxn id="75" idx="1"/>
                <a:endCxn id="60" idx="2"/>
              </p:cNvCxnSpPr>
              <p:nvPr/>
            </p:nvCxnSpPr>
            <p:spPr>
              <a:xfrm flipH="1" flipV="1">
                <a:off x="8304832" y="2424324"/>
                <a:ext cx="1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Flowchart: Data 62">
                <a:extLst>
                  <a:ext uri="{FF2B5EF4-FFF2-40B4-BE49-F238E27FC236}">
                    <a16:creationId xmlns:a16="http://schemas.microsoft.com/office/drawing/2014/main" id="{752BB034-E0C6-F27B-06F8-D396E9CC8B63}"/>
                  </a:ext>
                </a:extLst>
              </p:cNvPr>
              <p:cNvSpPr/>
              <p:nvPr/>
            </p:nvSpPr>
            <p:spPr>
              <a:xfrm>
                <a:off x="2964745" y="2716774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appleCount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24C22BA-07A1-D6D9-9D7E-0E33B60C0818}"/>
                  </a:ext>
                </a:extLst>
              </p:cNvPr>
              <p:cNvSpPr/>
              <p:nvPr/>
            </p:nvSpPr>
            <p:spPr>
              <a:xfrm>
                <a:off x="5173578" y="3485495"/>
                <a:ext cx="1844844" cy="722376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priceFinal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appleCount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* 4.0 +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grapeCount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* 6.50</a:t>
                </a:r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84887B67-AE70-4F05-F775-376A6D2F5457}"/>
                  </a:ext>
                </a:extLst>
              </p:cNvPr>
              <p:cNvCxnSpPr>
                <a:stCxn id="63" idx="5"/>
                <a:endCxn id="26" idx="2"/>
              </p:cNvCxnSpPr>
              <p:nvPr/>
            </p:nvCxnSpPr>
            <p:spPr>
              <a:xfrm>
                <a:off x="4625105" y="2961416"/>
                <a:ext cx="732957" cy="0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or: Elbow 7">
                <a:extLst>
                  <a:ext uri="{FF2B5EF4-FFF2-40B4-BE49-F238E27FC236}">
                    <a16:creationId xmlns:a16="http://schemas.microsoft.com/office/drawing/2014/main" id="{ABB3758C-8070-0975-F0A0-8D58A9A255A7}"/>
                  </a:ext>
                </a:extLst>
              </p:cNvPr>
              <p:cNvCxnSpPr>
                <a:stCxn id="70" idx="3"/>
                <a:endCxn id="75" idx="4"/>
              </p:cNvCxnSpPr>
              <p:nvPr/>
            </p:nvCxnSpPr>
            <p:spPr>
              <a:xfrm flipV="1">
                <a:off x="7018422" y="3210388"/>
                <a:ext cx="1286411" cy="636295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5639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D92E17DE-5033-6494-37F4-3B116355CCEF}"/>
              </a:ext>
            </a:extLst>
          </p:cNvPr>
          <p:cNvGrpSpPr/>
          <p:nvPr/>
        </p:nvGrpSpPr>
        <p:grpSpPr>
          <a:xfrm>
            <a:off x="2594810" y="1385938"/>
            <a:ext cx="7002379" cy="4086124"/>
            <a:chOff x="2594810" y="1706880"/>
            <a:chExt cx="7002379" cy="408612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1706880"/>
              <a:ext cx="7002379" cy="4086124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DB5421A-61F6-AB91-5C40-D38C18892E52}"/>
                </a:ext>
              </a:extLst>
            </p:cNvPr>
            <p:cNvGrpSpPr/>
            <p:nvPr/>
          </p:nvGrpSpPr>
          <p:grpSpPr>
            <a:xfrm>
              <a:off x="2961772" y="2171575"/>
              <a:ext cx="6268454" cy="3156734"/>
              <a:chOff x="2961772" y="2156035"/>
              <a:chExt cx="6268454" cy="3156734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58815" y="2156035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82424" y="2156035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sp>
            <p:nvSpPr>
              <p:cNvPr id="67" name="Flowchart: Decision 66">
                <a:extLst>
                  <a:ext uri="{FF2B5EF4-FFF2-40B4-BE49-F238E27FC236}">
                    <a16:creationId xmlns:a16="http://schemas.microsoft.com/office/drawing/2014/main" id="{A3DDEFFD-6E92-1CB4-EE4D-6CD3E04860A6}"/>
                  </a:ext>
                </a:extLst>
              </p:cNvPr>
              <p:cNvSpPr/>
              <p:nvPr/>
            </p:nvSpPr>
            <p:spPr>
              <a:xfrm>
                <a:off x="5173577" y="358077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&lt;= N</a:t>
                </a:r>
              </a:p>
            </p:txBody>
          </p: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7385382" y="4823485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mark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D2F0CBE-E290-AF6A-A271-56988121E62F}"/>
                  </a:ext>
                </a:extLst>
              </p:cNvPr>
              <p:cNvSpPr/>
              <p:nvPr/>
            </p:nvSpPr>
            <p:spPr>
              <a:xfrm>
                <a:off x="2961772" y="3857496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0</a:t>
                </a:r>
              </a:p>
            </p:txBody>
          </p:sp>
          <p:sp>
            <p:nvSpPr>
              <p:cNvPr id="21" name="Flowchart: Decision 20">
                <a:extLst>
                  <a:ext uri="{FF2B5EF4-FFF2-40B4-BE49-F238E27FC236}">
                    <a16:creationId xmlns:a16="http://schemas.microsoft.com/office/drawing/2014/main" id="{3824004F-F1DE-D420-D4F0-D8A2BB715992}"/>
                  </a:ext>
                </a:extLst>
              </p:cNvPr>
              <p:cNvSpPr/>
              <p:nvPr/>
            </p:nvSpPr>
            <p:spPr>
              <a:xfrm>
                <a:off x="7385381" y="358077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&lt; 40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F6AC1B8-239A-F135-FD9C-168EC4E94999}"/>
                  </a:ext>
                </a:extLst>
              </p:cNvPr>
              <p:cNvCxnSpPr>
                <a:stCxn id="20" idx="3"/>
                <a:endCxn id="67" idx="1"/>
              </p:cNvCxnSpPr>
              <p:nvPr/>
            </p:nvCxnSpPr>
            <p:spPr>
              <a:xfrm>
                <a:off x="4806616" y="4054012"/>
                <a:ext cx="366961" cy="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54550317-4993-EEF0-F3D3-BDA0DB9977B4}"/>
                  </a:ext>
                </a:extLst>
              </p:cNvPr>
              <p:cNvCxnSpPr>
                <a:stCxn id="67" idx="3"/>
                <a:endCxn id="21" idx="1"/>
              </p:cNvCxnSpPr>
              <p:nvPr/>
            </p:nvCxnSpPr>
            <p:spPr>
              <a:xfrm>
                <a:off x="7018421" y="4054012"/>
                <a:ext cx="366960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93C3D2B-5EEB-A880-91FF-A74A8B29363E}"/>
                  </a:ext>
                </a:extLst>
              </p:cNvPr>
              <p:cNvCxnSpPr>
                <a:stCxn id="21" idx="2"/>
                <a:endCxn id="75" idx="1"/>
              </p:cNvCxnSpPr>
              <p:nvPr/>
            </p:nvCxnSpPr>
            <p:spPr>
              <a:xfrm>
                <a:off x="8307803" y="4527254"/>
                <a:ext cx="1" cy="296231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5E31F02-B0DE-D9F5-5293-325560FD0976}"/>
                  </a:ext>
                </a:extLst>
              </p:cNvPr>
              <p:cNvSpPr txBox="1"/>
              <p:nvPr/>
            </p:nvSpPr>
            <p:spPr>
              <a:xfrm>
                <a:off x="8307803" y="4527254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68BF687-F5BA-932E-B18D-0F79DFC9DCA1}"/>
                  </a:ext>
                </a:extLst>
              </p:cNvPr>
              <p:cNvCxnSpPr>
                <a:cxnSpLocks/>
                <a:stCxn id="59" idx="2"/>
                <a:endCxn id="37" idx="1"/>
              </p:cNvCxnSpPr>
              <p:nvPr/>
            </p:nvCxnSpPr>
            <p:spPr>
              <a:xfrm>
                <a:off x="3884194" y="2497725"/>
                <a:ext cx="1" cy="297698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Flowchart: Data 36">
                <a:extLst>
                  <a:ext uri="{FF2B5EF4-FFF2-40B4-BE49-F238E27FC236}">
                    <a16:creationId xmlns:a16="http://schemas.microsoft.com/office/drawing/2014/main" id="{3495D873-3AD6-01B1-727C-443D9829022E}"/>
                  </a:ext>
                </a:extLst>
              </p:cNvPr>
              <p:cNvSpPr/>
              <p:nvPr/>
            </p:nvSpPr>
            <p:spPr>
              <a:xfrm>
                <a:off x="2961773" y="2795423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N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1D4DEB8-0E8C-D781-1911-28932EE3D2E3}"/>
                  </a:ext>
                </a:extLst>
              </p:cNvPr>
              <p:cNvCxnSpPr>
                <a:cxnSpLocks/>
                <a:stCxn id="37" idx="4"/>
                <a:endCxn id="20" idx="0"/>
              </p:cNvCxnSpPr>
              <p:nvPr/>
            </p:nvCxnSpPr>
            <p:spPr>
              <a:xfrm flipH="1">
                <a:off x="3884194" y="3284707"/>
                <a:ext cx="1" cy="572789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Flowchart: Data 51">
                <a:extLst>
                  <a:ext uri="{FF2B5EF4-FFF2-40B4-BE49-F238E27FC236}">
                    <a16:creationId xmlns:a16="http://schemas.microsoft.com/office/drawing/2014/main" id="{835BAFCA-5FC2-47A2-AF17-AADD33D441E6}"/>
                  </a:ext>
                </a:extLst>
              </p:cNvPr>
              <p:cNvSpPr/>
              <p:nvPr/>
            </p:nvSpPr>
            <p:spPr>
              <a:xfrm>
                <a:off x="7385381" y="2793788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mark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DFB1827-7C55-F36D-2C44-B36EB1BA24C5}"/>
                  </a:ext>
                </a:extLst>
              </p:cNvPr>
              <p:cNvSpPr/>
              <p:nvPr/>
            </p:nvSpPr>
            <p:spPr>
              <a:xfrm>
                <a:off x="5171569" y="487161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+ 1</a:t>
                </a:r>
              </a:p>
            </p:txBody>
          </p:sp>
          <p:cxnSp>
            <p:nvCxnSpPr>
              <p:cNvPr id="54" name="Connector: Elbow 53">
                <a:extLst>
                  <a:ext uri="{FF2B5EF4-FFF2-40B4-BE49-F238E27FC236}">
                    <a16:creationId xmlns:a16="http://schemas.microsoft.com/office/drawing/2014/main" id="{A8A89BB7-6723-3D19-0A73-819447D54662}"/>
                  </a:ext>
                </a:extLst>
              </p:cNvPr>
              <p:cNvCxnSpPr>
                <a:stCxn id="67" idx="0"/>
                <a:endCxn id="52" idx="2"/>
              </p:cNvCxnSpPr>
              <p:nvPr/>
            </p:nvCxnSpPr>
            <p:spPr>
              <a:xfrm rot="5400000" flipH="1" flipV="1">
                <a:off x="6561762" y="2572667"/>
                <a:ext cx="542340" cy="1473866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C1A5E18D-EF07-20FF-30C3-637E64F33600}"/>
                  </a:ext>
                </a:extLst>
              </p:cNvPr>
              <p:cNvCxnSpPr>
                <a:stCxn id="52" idx="1"/>
                <a:endCxn id="60" idx="2"/>
              </p:cNvCxnSpPr>
              <p:nvPr/>
            </p:nvCxnSpPr>
            <p:spPr>
              <a:xfrm flipV="1">
                <a:off x="8307803" y="2497725"/>
                <a:ext cx="0" cy="296063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04D21F0D-7AC8-EBC6-9B8A-3FCB20E0BE12}"/>
                  </a:ext>
                </a:extLst>
              </p:cNvPr>
              <p:cNvCxnSpPr>
                <a:stCxn id="75" idx="2"/>
                <a:endCxn id="58" idx="3"/>
              </p:cNvCxnSpPr>
              <p:nvPr/>
            </p:nvCxnSpPr>
            <p:spPr>
              <a:xfrm flipH="1">
                <a:off x="7016413" y="5068127"/>
                <a:ext cx="553453" cy="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DFEB3211-9022-38B4-BD74-93A671E53809}"/>
                  </a:ext>
                </a:extLst>
              </p:cNvPr>
              <p:cNvCxnSpPr>
                <a:cxnSpLocks/>
                <a:stCxn id="58" idx="0"/>
                <a:endCxn id="67" idx="2"/>
              </p:cNvCxnSpPr>
              <p:nvPr/>
            </p:nvCxnSpPr>
            <p:spPr>
              <a:xfrm flipV="1">
                <a:off x="6093991" y="4527254"/>
                <a:ext cx="2008" cy="344357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27B65E5-14C9-607C-0393-0190D5701E9F}"/>
                  </a:ext>
                </a:extLst>
              </p:cNvPr>
              <p:cNvSpPr txBox="1"/>
              <p:nvPr/>
            </p:nvSpPr>
            <p:spPr>
              <a:xfrm>
                <a:off x="7016413" y="378662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B1B8C6F-315E-E8C9-2635-8E68D5F0AB2C}"/>
                  </a:ext>
                </a:extLst>
              </p:cNvPr>
              <p:cNvSpPr txBox="1"/>
              <p:nvPr/>
            </p:nvSpPr>
            <p:spPr>
              <a:xfrm>
                <a:off x="5828381" y="330674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0336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6CD8CAC-AE59-12FB-AAD7-44DCD10FFD9C}"/>
              </a:ext>
            </a:extLst>
          </p:cNvPr>
          <p:cNvGrpSpPr/>
          <p:nvPr/>
        </p:nvGrpSpPr>
        <p:grpSpPr>
          <a:xfrm>
            <a:off x="2594810" y="1499937"/>
            <a:ext cx="7002379" cy="3858126"/>
            <a:chOff x="2594810" y="1499937"/>
            <a:chExt cx="7002379" cy="3858126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1499937"/>
              <a:ext cx="7002379" cy="3858126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948F5FB-0CD7-2650-682F-636FFD28E2AD}"/>
                </a:ext>
              </a:extLst>
            </p:cNvPr>
            <p:cNvGrpSpPr/>
            <p:nvPr/>
          </p:nvGrpSpPr>
          <p:grpSpPr>
            <a:xfrm>
              <a:off x="2961773" y="2106231"/>
              <a:ext cx="6268452" cy="2645538"/>
              <a:chOff x="2961773" y="1850633"/>
              <a:chExt cx="6268452" cy="2645538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58815" y="1850633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82424" y="1850633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sp>
            <p:nvSpPr>
              <p:cNvPr id="67" name="Flowchart: Decision 66">
                <a:extLst>
                  <a:ext uri="{FF2B5EF4-FFF2-40B4-BE49-F238E27FC236}">
                    <a16:creationId xmlns:a16="http://schemas.microsoft.com/office/drawing/2014/main" id="{A3DDEFFD-6E92-1CB4-EE4D-6CD3E04860A6}"/>
                  </a:ext>
                </a:extLst>
              </p:cNvPr>
              <p:cNvSpPr/>
              <p:nvPr/>
            </p:nvSpPr>
            <p:spPr>
              <a:xfrm>
                <a:off x="2961773" y="3275368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hour &lt; 24</a:t>
                </a:r>
              </a:p>
            </p:txBody>
          </p: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5173573" y="2488386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tq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5E31F02-B0DE-D9F5-5293-325560FD0976}"/>
                  </a:ext>
                </a:extLst>
              </p:cNvPr>
              <p:cNvSpPr txBox="1"/>
              <p:nvPr/>
            </p:nvSpPr>
            <p:spPr>
              <a:xfrm>
                <a:off x="4806601" y="347027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68BF687-F5BA-932E-B18D-0F79DFC9DCA1}"/>
                  </a:ext>
                </a:extLst>
              </p:cNvPr>
              <p:cNvCxnSpPr>
                <a:cxnSpLocks/>
                <a:stCxn id="59" idx="2"/>
                <a:endCxn id="37" idx="1"/>
              </p:cNvCxnSpPr>
              <p:nvPr/>
            </p:nvCxnSpPr>
            <p:spPr>
              <a:xfrm>
                <a:off x="3884194" y="2192323"/>
                <a:ext cx="1" cy="297698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Flowchart: Data 36">
                <a:extLst>
                  <a:ext uri="{FF2B5EF4-FFF2-40B4-BE49-F238E27FC236}">
                    <a16:creationId xmlns:a16="http://schemas.microsoft.com/office/drawing/2014/main" id="{3495D873-3AD6-01B1-727C-443D9829022E}"/>
                  </a:ext>
                </a:extLst>
              </p:cNvPr>
              <p:cNvSpPr/>
              <p:nvPr/>
            </p:nvSpPr>
            <p:spPr>
              <a:xfrm>
                <a:off x="2961773" y="2490021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hour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1D4DEB8-0E8C-D781-1911-28932EE3D2E3}"/>
                  </a:ext>
                </a:extLst>
              </p:cNvPr>
              <p:cNvCxnSpPr>
                <a:cxnSpLocks/>
                <a:stCxn id="37" idx="4"/>
                <a:endCxn id="67" idx="0"/>
              </p:cNvCxnSpPr>
              <p:nvPr/>
            </p:nvCxnSpPr>
            <p:spPr>
              <a:xfrm>
                <a:off x="3884195" y="2979305"/>
                <a:ext cx="0" cy="296063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Flowchart: Data 51">
                <a:extLst>
                  <a:ext uri="{FF2B5EF4-FFF2-40B4-BE49-F238E27FC236}">
                    <a16:creationId xmlns:a16="http://schemas.microsoft.com/office/drawing/2014/main" id="{835BAFCA-5FC2-47A2-AF17-AADD33D441E6}"/>
                  </a:ext>
                </a:extLst>
              </p:cNvPr>
              <p:cNvSpPr/>
              <p:nvPr/>
            </p:nvSpPr>
            <p:spPr>
              <a:xfrm>
                <a:off x="7385381" y="2488386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fine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C1A5E18D-EF07-20FF-30C3-637E64F33600}"/>
                  </a:ext>
                </a:extLst>
              </p:cNvPr>
              <p:cNvCxnSpPr>
                <a:stCxn id="52" idx="1"/>
                <a:endCxn id="60" idx="2"/>
              </p:cNvCxnSpPr>
              <p:nvPr/>
            </p:nvCxnSpPr>
            <p:spPr>
              <a:xfrm flipV="1">
                <a:off x="8307803" y="2192323"/>
                <a:ext cx="0" cy="296063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B1B8C6F-315E-E8C9-2635-8E68D5F0AB2C}"/>
                  </a:ext>
                </a:extLst>
              </p:cNvPr>
              <p:cNvSpPr txBox="1"/>
              <p:nvPr/>
            </p:nvSpPr>
            <p:spPr>
              <a:xfrm>
                <a:off x="3614568" y="421917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E53AF3E-5FA7-1C3D-4DCB-20B86E7D7FF6}"/>
                  </a:ext>
                </a:extLst>
              </p:cNvPr>
              <p:cNvSpPr/>
              <p:nvPr/>
            </p:nvSpPr>
            <p:spPr>
              <a:xfrm>
                <a:off x="5173573" y="3474290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kern="1200" dirty="0" err="1">
                    <a:solidFill>
                      <a:srgbClr val="D9D9D9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tq</a:t>
                </a:r>
                <a:r>
                  <a:rPr lang="en-US" sz="1200" kern="1200" dirty="0">
                    <a:solidFill>
                      <a:srgbClr val="D9D9D9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“Thank you </a:t>
                </a:r>
              </a:p>
              <a:p>
                <a:pPr algn="ctr"/>
                <a:r>
                  <a:rPr lang="en-US" sz="1200" kern="1200" dirty="0">
                    <a:solidFill>
                      <a:srgbClr val="D9D9D9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for early return”</a:t>
                </a:r>
                <a:endParaRPr lang="en-US" sz="10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C9456BD-CAC6-B088-84F2-EFBC04337A17}"/>
                  </a:ext>
                </a:extLst>
              </p:cNvPr>
              <p:cNvSpPr/>
              <p:nvPr/>
            </p:nvSpPr>
            <p:spPr>
              <a:xfrm>
                <a:off x="7385373" y="3474290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kern="1200" dirty="0">
                    <a:solidFill>
                      <a:srgbClr val="D9D9D9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fine = (hour - 24) * 30</a:t>
                </a:r>
                <a:endParaRPr lang="en-US" sz="10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8978A94-3C0E-BF52-FA62-6DAAD686FD61}"/>
                  </a:ext>
                </a:extLst>
              </p:cNvPr>
              <p:cNvCxnSpPr>
                <a:stCxn id="67" idx="3"/>
                <a:endCxn id="30" idx="1"/>
              </p:cNvCxnSpPr>
              <p:nvPr/>
            </p:nvCxnSpPr>
            <p:spPr>
              <a:xfrm>
                <a:off x="4806617" y="3748610"/>
                <a:ext cx="366956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E6A9F8BC-728A-3B55-0C8A-E0C2B1D05360}"/>
                  </a:ext>
                </a:extLst>
              </p:cNvPr>
              <p:cNvCxnSpPr>
                <a:stCxn id="30" idx="0"/>
                <a:endCxn id="75" idx="4"/>
              </p:cNvCxnSpPr>
              <p:nvPr/>
            </p:nvCxnSpPr>
            <p:spPr>
              <a:xfrm flipV="1">
                <a:off x="6095995" y="2977670"/>
                <a:ext cx="0" cy="49662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AA75C66-4410-F32E-C554-153A283F9A9E}"/>
                  </a:ext>
                </a:extLst>
              </p:cNvPr>
              <p:cNvCxnSpPr>
                <a:stCxn id="31" idx="0"/>
                <a:endCxn id="52" idx="4"/>
              </p:cNvCxnSpPr>
              <p:nvPr/>
            </p:nvCxnSpPr>
            <p:spPr>
              <a:xfrm flipV="1">
                <a:off x="8307795" y="2977670"/>
                <a:ext cx="8" cy="49662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8767F316-5B94-04FF-51EA-76D81F219575}"/>
                  </a:ext>
                </a:extLst>
              </p:cNvPr>
              <p:cNvCxnSpPr>
                <a:stCxn id="67" idx="2"/>
                <a:endCxn id="31" idx="2"/>
              </p:cNvCxnSpPr>
              <p:nvPr/>
            </p:nvCxnSpPr>
            <p:spPr>
              <a:xfrm rot="5400000" flipH="1" flipV="1">
                <a:off x="5996534" y="1910591"/>
                <a:ext cx="198922" cy="4423600"/>
              </a:xfrm>
              <a:prstGeom prst="bentConnector3">
                <a:avLst>
                  <a:gd name="adj1" fmla="val -114919"/>
                </a:avLst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408C9E16-E722-3B41-D6E4-B89BA69917AF}"/>
                  </a:ext>
                </a:extLst>
              </p:cNvPr>
              <p:cNvCxnSpPr>
                <a:stCxn id="75" idx="1"/>
                <a:endCxn id="60" idx="1"/>
              </p:cNvCxnSpPr>
              <p:nvPr/>
            </p:nvCxnSpPr>
            <p:spPr>
              <a:xfrm rot="5400000" flipH="1" flipV="1">
                <a:off x="6705755" y="1411718"/>
                <a:ext cx="466908" cy="1686429"/>
              </a:xfrm>
              <a:prstGeom prst="bentConnector2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42710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F631EFDE-D69A-EFA7-8D13-E9FF03125D2D}"/>
              </a:ext>
            </a:extLst>
          </p:cNvPr>
          <p:cNvGrpSpPr/>
          <p:nvPr/>
        </p:nvGrpSpPr>
        <p:grpSpPr>
          <a:xfrm>
            <a:off x="2939007" y="885309"/>
            <a:ext cx="6313986" cy="5087382"/>
            <a:chOff x="1534614" y="268089"/>
            <a:chExt cx="6313986" cy="508738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1534614" y="268089"/>
              <a:ext cx="6313986" cy="5087382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880A31E-20CC-17DE-A86B-724FAFBB33C5}"/>
                </a:ext>
              </a:extLst>
            </p:cNvPr>
            <p:cNvGrpSpPr/>
            <p:nvPr/>
          </p:nvGrpSpPr>
          <p:grpSpPr>
            <a:xfrm>
              <a:off x="2022926" y="766154"/>
              <a:ext cx="5337361" cy="4091252"/>
              <a:chOff x="5640485" y="1141654"/>
              <a:chExt cx="5337361" cy="4091252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6042166" y="1141654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9530044" y="1141654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6567545" y="1483344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9133002" y="1780124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result</a:t>
                </a:r>
              </a:p>
            </p:txBody>
          </p:sp>
          <p:sp>
            <p:nvSpPr>
              <p:cNvPr id="26" name="Flowchart: Data 25">
                <a:extLst>
                  <a:ext uri="{FF2B5EF4-FFF2-40B4-BE49-F238E27FC236}">
                    <a16:creationId xmlns:a16="http://schemas.microsoft.com/office/drawing/2014/main" id="{94D191EB-608A-2C67-B420-0EA65677B979}"/>
                  </a:ext>
                </a:extLst>
              </p:cNvPr>
              <p:cNvSpPr/>
              <p:nvPr/>
            </p:nvSpPr>
            <p:spPr>
              <a:xfrm>
                <a:off x="5645123" y="1774693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buyPrice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6C1CD8F-BB27-923B-995E-D457BDF8CD6D}"/>
                  </a:ext>
                </a:extLst>
              </p:cNvPr>
              <p:cNvCxnSpPr>
                <a:cxnSpLocks/>
                <a:stCxn id="26" idx="4"/>
                <a:endCxn id="58" idx="1"/>
              </p:cNvCxnSpPr>
              <p:nvPr/>
            </p:nvCxnSpPr>
            <p:spPr>
              <a:xfrm flipH="1">
                <a:off x="6562909" y="2263977"/>
                <a:ext cx="4636" cy="281895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stCxn id="75" idx="1"/>
                <a:endCxn id="60" idx="2"/>
              </p:cNvCxnSpPr>
              <p:nvPr/>
            </p:nvCxnSpPr>
            <p:spPr>
              <a:xfrm flipH="1" flipV="1">
                <a:off x="10055423" y="1483344"/>
                <a:ext cx="1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Flowchart: Decision 19">
                <a:extLst>
                  <a:ext uri="{FF2B5EF4-FFF2-40B4-BE49-F238E27FC236}">
                    <a16:creationId xmlns:a16="http://schemas.microsoft.com/office/drawing/2014/main" id="{30BAFB15-77D0-E596-8420-DCFF2E8C83B2}"/>
                  </a:ext>
                </a:extLst>
              </p:cNvPr>
              <p:cNvSpPr/>
              <p:nvPr/>
            </p:nvSpPr>
            <p:spPr>
              <a:xfrm>
                <a:off x="5640485" y="3304268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buyPrice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&gt;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sellPrice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2" name="Flowchart: Decision 21">
                <a:extLst>
                  <a:ext uri="{FF2B5EF4-FFF2-40B4-BE49-F238E27FC236}">
                    <a16:creationId xmlns:a16="http://schemas.microsoft.com/office/drawing/2014/main" id="{9E8E48AB-E3E0-A94C-C315-FD051F779113}"/>
                  </a:ext>
                </a:extLst>
              </p:cNvPr>
              <p:cNvSpPr/>
              <p:nvPr/>
            </p:nvSpPr>
            <p:spPr>
              <a:xfrm>
                <a:off x="7856926" y="3304268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&gt;= 65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55B8FAD-359E-053A-9AE9-04CBA7A87417}"/>
                  </a:ext>
                </a:extLst>
              </p:cNvPr>
              <p:cNvSpPr/>
              <p:nvPr/>
            </p:nvSpPr>
            <p:spPr>
              <a:xfrm>
                <a:off x="5640487" y="453769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result = “profit”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58D2640-1D49-96D0-AE5C-1485860C5605}"/>
                  </a:ext>
                </a:extLst>
              </p:cNvPr>
              <p:cNvSpPr/>
              <p:nvPr/>
            </p:nvSpPr>
            <p:spPr>
              <a:xfrm>
                <a:off x="7856925" y="453769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result = “loss”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BAA7A72-F91A-2270-293F-899656069CBC}"/>
                  </a:ext>
                </a:extLst>
              </p:cNvPr>
              <p:cNvSpPr/>
              <p:nvPr/>
            </p:nvSpPr>
            <p:spPr>
              <a:xfrm>
                <a:off x="7856926" y="2589985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result = “break even”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30E9198-70EC-A277-6FA3-D8C3C4080431}"/>
                  </a:ext>
                </a:extLst>
              </p:cNvPr>
              <p:cNvCxnSpPr>
                <a:cxnSpLocks/>
                <a:stCxn id="20" idx="3"/>
                <a:endCxn id="22" idx="1"/>
              </p:cNvCxnSpPr>
              <p:nvPr/>
            </p:nvCxnSpPr>
            <p:spPr>
              <a:xfrm>
                <a:off x="7485329" y="3777510"/>
                <a:ext cx="371597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F532C1C0-6B21-2607-77C8-133D3361B5AE}"/>
                  </a:ext>
                </a:extLst>
              </p:cNvPr>
              <p:cNvCxnSpPr>
                <a:cxnSpLocks/>
                <a:stCxn id="20" idx="2"/>
                <a:endCxn id="45" idx="0"/>
              </p:cNvCxnSpPr>
              <p:nvPr/>
            </p:nvCxnSpPr>
            <p:spPr>
              <a:xfrm>
                <a:off x="6562907" y="4250752"/>
                <a:ext cx="2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F0D80A01-AAB7-3216-56B0-A5CE06CC571C}"/>
                  </a:ext>
                </a:extLst>
              </p:cNvPr>
              <p:cNvCxnSpPr>
                <a:cxnSpLocks/>
                <a:stCxn id="22" idx="2"/>
                <a:endCxn id="46" idx="0"/>
              </p:cNvCxnSpPr>
              <p:nvPr/>
            </p:nvCxnSpPr>
            <p:spPr>
              <a:xfrm flipH="1">
                <a:off x="8779347" y="4250752"/>
                <a:ext cx="1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1EF71AA-0AAE-0DD8-6FC5-3FB7CD854737}"/>
                  </a:ext>
                </a:extLst>
              </p:cNvPr>
              <p:cNvSpPr txBox="1"/>
              <p:nvPr/>
            </p:nvSpPr>
            <p:spPr>
              <a:xfrm>
                <a:off x="7489966" y="350051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6624D32-307F-BEE8-5DCC-79846F034670}"/>
                  </a:ext>
                </a:extLst>
              </p:cNvPr>
              <p:cNvSpPr txBox="1"/>
              <p:nvPr/>
            </p:nvSpPr>
            <p:spPr>
              <a:xfrm>
                <a:off x="6293283" y="425572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29F5D91-4B83-F5CA-3F1C-010A1ADF72D4}"/>
                  </a:ext>
                </a:extLst>
              </p:cNvPr>
              <p:cNvSpPr txBox="1"/>
              <p:nvPr/>
            </p:nvSpPr>
            <p:spPr>
              <a:xfrm>
                <a:off x="8513956" y="425572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95" name="Connector: Elbow 94">
                <a:extLst>
                  <a:ext uri="{FF2B5EF4-FFF2-40B4-BE49-F238E27FC236}">
                    <a16:creationId xmlns:a16="http://schemas.microsoft.com/office/drawing/2014/main" id="{E845F079-712B-1359-4778-998BE36C5C86}"/>
                  </a:ext>
                </a:extLst>
              </p:cNvPr>
              <p:cNvCxnSpPr>
                <a:stCxn id="45" idx="2"/>
                <a:endCxn id="75" idx="4"/>
              </p:cNvCxnSpPr>
              <p:nvPr/>
            </p:nvCxnSpPr>
            <p:spPr>
              <a:xfrm rot="5400000" flipH="1" flipV="1">
                <a:off x="6978508" y="1853808"/>
                <a:ext cx="2661315" cy="3492515"/>
              </a:xfrm>
              <a:prstGeom prst="bentConnector3">
                <a:avLst>
                  <a:gd name="adj1" fmla="val -11453"/>
                </a:avLst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ctor: Elbow 97">
                <a:extLst>
                  <a:ext uri="{FF2B5EF4-FFF2-40B4-BE49-F238E27FC236}">
                    <a16:creationId xmlns:a16="http://schemas.microsoft.com/office/drawing/2014/main" id="{8DA868EF-5E00-6EF7-40AC-D4065B4E781F}"/>
                  </a:ext>
                </a:extLst>
              </p:cNvPr>
              <p:cNvCxnSpPr>
                <a:stCxn id="55" idx="0"/>
                <a:endCxn id="75" idx="2"/>
              </p:cNvCxnSpPr>
              <p:nvPr/>
            </p:nvCxnSpPr>
            <p:spPr>
              <a:xfrm rot="5400000" flipH="1" flipV="1">
                <a:off x="8765808" y="2038307"/>
                <a:ext cx="565219" cy="538138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BE41543-7919-2F46-EB2A-1610BEDCFFB6}"/>
                  </a:ext>
                </a:extLst>
              </p:cNvPr>
              <p:cNvCxnSpPr>
                <a:cxnSpLocks/>
                <a:stCxn id="46" idx="2"/>
              </p:cNvCxnSpPr>
              <p:nvPr/>
            </p:nvCxnSpPr>
            <p:spPr>
              <a:xfrm>
                <a:off x="8779347" y="4930723"/>
                <a:ext cx="0" cy="302183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Flowchart: Data 57">
                <a:extLst>
                  <a:ext uri="{FF2B5EF4-FFF2-40B4-BE49-F238E27FC236}">
                    <a16:creationId xmlns:a16="http://schemas.microsoft.com/office/drawing/2014/main" id="{22C75C27-346E-E517-0FA7-D1C9E1ED48A9}"/>
                  </a:ext>
                </a:extLst>
              </p:cNvPr>
              <p:cNvSpPr/>
              <p:nvPr/>
            </p:nvSpPr>
            <p:spPr>
              <a:xfrm>
                <a:off x="5640487" y="2545872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sellPrice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632D335-992B-6952-A11D-ED57E9A1BCFF}"/>
                  </a:ext>
                </a:extLst>
              </p:cNvPr>
              <p:cNvCxnSpPr>
                <a:stCxn id="58" idx="4"/>
                <a:endCxn id="20" idx="0"/>
              </p:cNvCxnSpPr>
              <p:nvPr/>
            </p:nvCxnSpPr>
            <p:spPr>
              <a:xfrm flipH="1">
                <a:off x="6562907" y="3035156"/>
                <a:ext cx="2" cy="269112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ACBB4EED-74AC-5192-6AB5-637C570AA114}"/>
                  </a:ext>
                </a:extLst>
              </p:cNvPr>
              <p:cNvCxnSpPr>
                <a:stCxn id="22" idx="0"/>
                <a:endCxn id="55" idx="2"/>
              </p:cNvCxnSpPr>
              <p:nvPr/>
            </p:nvCxnSpPr>
            <p:spPr>
              <a:xfrm flipV="1">
                <a:off x="8779348" y="2983017"/>
                <a:ext cx="0" cy="321251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95A8806-1F05-1F57-6842-48649E35A22F}"/>
                  </a:ext>
                </a:extLst>
              </p:cNvPr>
              <p:cNvSpPr txBox="1"/>
              <p:nvPr/>
            </p:nvSpPr>
            <p:spPr>
              <a:xfrm>
                <a:off x="8513956" y="3025660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241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5852487-5383-394E-20B0-51F48592BE6B}"/>
              </a:ext>
            </a:extLst>
          </p:cNvPr>
          <p:cNvGrpSpPr/>
          <p:nvPr/>
        </p:nvGrpSpPr>
        <p:grpSpPr>
          <a:xfrm>
            <a:off x="2594810" y="169092"/>
            <a:ext cx="7002379" cy="6519816"/>
            <a:chOff x="2594810" y="169092"/>
            <a:chExt cx="7002379" cy="6519816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169092"/>
              <a:ext cx="7002379" cy="65198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3358816" y="559257"/>
              <a:ext cx="1050758" cy="489284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7782425" y="559257"/>
              <a:ext cx="1050758" cy="489284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3884195" y="1048541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03344F0-BBDC-6927-095D-B254CDEA41DC}"/>
                </a:ext>
              </a:extLst>
            </p:cNvPr>
            <p:cNvCxnSpPr>
              <a:cxnSpLocks/>
              <a:endCxn id="60" idx="2"/>
            </p:cNvCxnSpPr>
            <p:nvPr/>
          </p:nvCxnSpPr>
          <p:spPr>
            <a:xfrm flipV="1">
              <a:off x="8307804" y="1048541"/>
              <a:ext cx="0" cy="296780"/>
            </a:xfrm>
            <a:prstGeom prst="straightConnector1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052184B-AC25-3BA4-D865-84420C9A2C6C}"/>
                </a:ext>
              </a:extLst>
            </p:cNvPr>
            <p:cNvSpPr/>
            <p:nvPr/>
          </p:nvSpPr>
          <p:spPr>
            <a:xfrm>
              <a:off x="2961773" y="1345321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0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47DC224-7648-7A50-0797-89D1EC17589F}"/>
                </a:ext>
              </a:extLst>
            </p:cNvPr>
            <p:cNvCxnSpPr>
              <a:cxnSpLocks/>
            </p:cNvCxnSpPr>
            <p:nvPr/>
          </p:nvCxnSpPr>
          <p:spPr>
            <a:xfrm>
              <a:off x="3884195" y="1738353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Flowchart: Data 65">
              <a:extLst>
                <a:ext uri="{FF2B5EF4-FFF2-40B4-BE49-F238E27FC236}">
                  <a16:creationId xmlns:a16="http://schemas.microsoft.com/office/drawing/2014/main" id="{477DEE41-8C21-3CDD-4ED3-E6F3415D387C}"/>
                </a:ext>
              </a:extLst>
            </p:cNvPr>
            <p:cNvSpPr/>
            <p:nvPr/>
          </p:nvSpPr>
          <p:spPr>
            <a:xfrm>
              <a:off x="3248522" y="3920196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mileage</a:t>
              </a:r>
            </a:p>
          </p:txBody>
        </p:sp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A3DDEFFD-6E92-1CB4-EE4D-6CD3E04860A6}"/>
                </a:ext>
              </a:extLst>
            </p:cNvPr>
            <p:cNvSpPr/>
            <p:nvPr/>
          </p:nvSpPr>
          <p:spPr>
            <a:xfrm>
              <a:off x="3248522" y="2694275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&lt; 10</a:t>
              </a:r>
            </a:p>
          </p:txBody>
        </p:sp>
        <p:sp>
          <p:nvSpPr>
            <p:cNvPr id="68" name="Flowchart: Data 67">
              <a:extLst>
                <a:ext uri="{FF2B5EF4-FFF2-40B4-BE49-F238E27FC236}">
                  <a16:creationId xmlns:a16="http://schemas.microsoft.com/office/drawing/2014/main" id="{8D94F3CE-61BC-B2ED-B3E1-C8F7854DA1F1}"/>
                </a:ext>
              </a:extLst>
            </p:cNvPr>
            <p:cNvSpPr/>
            <p:nvPr/>
          </p:nvSpPr>
          <p:spPr>
            <a:xfrm>
              <a:off x="3248522" y="4688917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fuelInitial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9" name="Flowchart: Data 68">
              <a:extLst>
                <a:ext uri="{FF2B5EF4-FFF2-40B4-BE49-F238E27FC236}">
                  <a16:creationId xmlns:a16="http://schemas.microsoft.com/office/drawing/2014/main" id="{1134E655-4421-65A0-2CA3-E17474DCE0F3}"/>
                </a:ext>
              </a:extLst>
            </p:cNvPr>
            <p:cNvSpPr/>
            <p:nvPr/>
          </p:nvSpPr>
          <p:spPr>
            <a:xfrm>
              <a:off x="3248522" y="5458939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fuelFinal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BD90794-F495-9B3E-8618-DFB9D37BB267}"/>
                </a:ext>
              </a:extLst>
            </p:cNvPr>
            <p:cNvSpPr/>
            <p:nvPr/>
          </p:nvSpPr>
          <p:spPr>
            <a:xfrm>
              <a:off x="5735048" y="3890518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fuelConsumed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fuelInitial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–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fuelFinal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707F6F0-3861-EB68-3D7E-3BEA90C85526}"/>
                </a:ext>
              </a:extLst>
            </p:cNvPr>
            <p:cNvSpPr/>
            <p:nvPr/>
          </p:nvSpPr>
          <p:spPr>
            <a:xfrm>
              <a:off x="5735048" y="5429261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+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fuelConsumed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DD0A65-3445-0CCB-60E5-BDAA87CF7072}"/>
                </a:ext>
              </a:extLst>
            </p:cNvPr>
            <p:cNvSpPr/>
            <p:nvPr/>
          </p:nvSpPr>
          <p:spPr>
            <a:xfrm>
              <a:off x="2961773" y="2019089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0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A81F4A5-42EF-B37D-C025-6FA0E47C555A}"/>
                </a:ext>
              </a:extLst>
            </p:cNvPr>
            <p:cNvSpPr/>
            <p:nvPr/>
          </p:nvSpPr>
          <p:spPr>
            <a:xfrm>
              <a:off x="7385382" y="2893197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fuelAverage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/ 10</a:t>
              </a:r>
            </a:p>
          </p:txBody>
        </p: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7385383" y="1345321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fuelAverage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D493174-AF50-AD3E-7D89-DFF87E1527B6}"/>
                </a:ext>
              </a:extLst>
            </p:cNvPr>
            <p:cNvCxnSpPr>
              <a:stCxn id="67" idx="3"/>
              <a:endCxn id="74" idx="1"/>
            </p:cNvCxnSpPr>
            <p:nvPr/>
          </p:nvCxnSpPr>
          <p:spPr>
            <a:xfrm>
              <a:off x="5093366" y="3167517"/>
              <a:ext cx="2292016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47C1441-3809-A476-5D5E-6ACC8E21A66F}"/>
                </a:ext>
              </a:extLst>
            </p:cNvPr>
            <p:cNvCxnSpPr>
              <a:stCxn id="67" idx="2"/>
              <a:endCxn id="66" idx="1"/>
            </p:cNvCxnSpPr>
            <p:nvPr/>
          </p:nvCxnSpPr>
          <p:spPr>
            <a:xfrm>
              <a:off x="4170944" y="3640759"/>
              <a:ext cx="0" cy="279437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90EC676-D84B-AFD1-3E14-DA417ADD77B7}"/>
                </a:ext>
              </a:extLst>
            </p:cNvPr>
            <p:cNvCxnSpPr>
              <a:stCxn id="66" idx="4"/>
              <a:endCxn id="68" idx="1"/>
            </p:cNvCxnSpPr>
            <p:nvPr/>
          </p:nvCxnSpPr>
          <p:spPr>
            <a:xfrm>
              <a:off x="4170944" y="4409480"/>
              <a:ext cx="0" cy="279437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18A5F89D-42FE-4B51-2643-BDF6DF6B8D53}"/>
                </a:ext>
              </a:extLst>
            </p:cNvPr>
            <p:cNvCxnSpPr>
              <a:stCxn id="68" idx="4"/>
              <a:endCxn id="69" idx="1"/>
            </p:cNvCxnSpPr>
            <p:nvPr/>
          </p:nvCxnSpPr>
          <p:spPr>
            <a:xfrm>
              <a:off x="4170944" y="5178201"/>
              <a:ext cx="0" cy="280738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917AD0E8-A145-131B-A3E8-1CE3025C4A7D}"/>
                </a:ext>
              </a:extLst>
            </p:cNvPr>
            <p:cNvCxnSpPr>
              <a:cxnSpLocks/>
              <a:stCxn id="69" idx="4"/>
              <a:endCxn id="70" idx="0"/>
            </p:cNvCxnSpPr>
            <p:nvPr/>
          </p:nvCxnSpPr>
          <p:spPr>
            <a:xfrm rot="5400000" flipH="1" flipV="1">
              <a:off x="4385354" y="3676108"/>
              <a:ext cx="2057705" cy="2486526"/>
            </a:xfrm>
            <a:prstGeom prst="bentConnector5">
              <a:avLst>
                <a:gd name="adj1" fmla="val -11109"/>
                <a:gd name="adj2" fmla="val 48710"/>
                <a:gd name="adj3" fmla="val 111109"/>
              </a:avLst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66ADBACC-8219-8E29-97BA-22333E6B86FD}"/>
                </a:ext>
              </a:extLst>
            </p:cNvPr>
            <p:cNvCxnSpPr>
              <a:cxnSpLocks/>
              <a:stCxn id="70" idx="2"/>
              <a:endCxn id="71" idx="0"/>
            </p:cNvCxnSpPr>
            <p:nvPr/>
          </p:nvCxnSpPr>
          <p:spPr>
            <a:xfrm>
              <a:off x="6657470" y="4439158"/>
              <a:ext cx="0" cy="990103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FF52E375-0C08-2700-4E04-6BD7DA2A4E38}"/>
                </a:ext>
              </a:extLst>
            </p:cNvPr>
            <p:cNvCxnSpPr>
              <a:stCxn id="71" idx="2"/>
              <a:endCxn id="67" idx="1"/>
            </p:cNvCxnSpPr>
            <p:nvPr/>
          </p:nvCxnSpPr>
          <p:spPr>
            <a:xfrm rot="5400000" flipH="1">
              <a:off x="3547804" y="2868235"/>
              <a:ext cx="2810384" cy="3408948"/>
            </a:xfrm>
            <a:prstGeom prst="bentConnector4">
              <a:avLst>
                <a:gd name="adj1" fmla="val -13557"/>
                <a:gd name="adj2" fmla="val 108353"/>
              </a:avLst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DCB421A3-030B-F6CE-F600-40F213081DF2}"/>
                </a:ext>
              </a:extLst>
            </p:cNvPr>
            <p:cNvCxnSpPr>
              <a:cxnSpLocks/>
              <a:stCxn id="72" idx="2"/>
              <a:endCxn id="67" idx="0"/>
            </p:cNvCxnSpPr>
            <p:nvPr/>
          </p:nvCxnSpPr>
          <p:spPr>
            <a:xfrm rot="16200000" flipH="1">
              <a:off x="3886492" y="2409823"/>
              <a:ext cx="282154" cy="2867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93584013-2A8F-3A6E-7D71-5200F3E714A1}"/>
                </a:ext>
              </a:extLst>
            </p:cNvPr>
            <p:cNvCxnSpPr>
              <a:stCxn id="74" idx="0"/>
              <a:endCxn id="75" idx="4"/>
            </p:cNvCxnSpPr>
            <p:nvPr/>
          </p:nvCxnSpPr>
          <p:spPr>
            <a:xfrm flipV="1">
              <a:off x="8307804" y="1834605"/>
              <a:ext cx="1" cy="1058592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A6D9989-D172-1DF5-26E4-002EE3C34FD1}"/>
                </a:ext>
              </a:extLst>
            </p:cNvPr>
            <p:cNvSpPr txBox="1"/>
            <p:nvPr/>
          </p:nvSpPr>
          <p:spPr>
            <a:xfrm>
              <a:off x="4170942" y="362713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ABC71A6-A0F6-BC15-E6BB-91CD8178A771}"/>
                </a:ext>
              </a:extLst>
            </p:cNvPr>
            <p:cNvSpPr txBox="1"/>
            <p:nvPr/>
          </p:nvSpPr>
          <p:spPr>
            <a:xfrm>
              <a:off x="5093366" y="289319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401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BDBF73B5-4B19-9D01-F0BA-C1AB2036860F}"/>
              </a:ext>
            </a:extLst>
          </p:cNvPr>
          <p:cNvGrpSpPr/>
          <p:nvPr/>
        </p:nvGrpSpPr>
        <p:grpSpPr>
          <a:xfrm>
            <a:off x="2594810" y="729915"/>
            <a:ext cx="7002379" cy="5398170"/>
            <a:chOff x="2594810" y="729915"/>
            <a:chExt cx="7002379" cy="539817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729915"/>
              <a:ext cx="7002379" cy="53981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D73E4EB-41A8-2244-34E0-6995A3F8145D}"/>
                </a:ext>
              </a:extLst>
            </p:cNvPr>
            <p:cNvGrpSpPr/>
            <p:nvPr/>
          </p:nvGrpSpPr>
          <p:grpSpPr>
            <a:xfrm>
              <a:off x="2961773" y="1096667"/>
              <a:ext cx="6268454" cy="4440454"/>
              <a:chOff x="2961773" y="706851"/>
              <a:chExt cx="6268454" cy="4440454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58816" y="706851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82425" y="706851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3884195" y="1048541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052184B-AC25-3BA4-D865-84420C9A2C6C}"/>
                  </a:ext>
                </a:extLst>
              </p:cNvPr>
              <p:cNvSpPr/>
              <p:nvPr/>
            </p:nvSpPr>
            <p:spPr>
              <a:xfrm>
                <a:off x="2961773" y="134532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100</a:t>
                </a: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C47DC224-7648-7A50-0797-89D1EC1758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738353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lowchart: Decision 66">
                <a:extLst>
                  <a:ext uri="{FF2B5EF4-FFF2-40B4-BE49-F238E27FC236}">
                    <a16:creationId xmlns:a16="http://schemas.microsoft.com/office/drawing/2014/main" id="{A3DDEFFD-6E92-1CB4-EE4D-6CD3E04860A6}"/>
                  </a:ext>
                </a:extLst>
              </p:cNvPr>
              <p:cNvSpPr/>
              <p:nvPr/>
            </p:nvSpPr>
            <p:spPr>
              <a:xfrm>
                <a:off x="5173578" y="2035133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&lt;= 700</a:t>
                </a:r>
              </a:p>
            </p:txBody>
          </p: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7385383" y="1345321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sum</a:t>
                </a:r>
              </a:p>
            </p:txBody>
          </p:sp>
          <p:sp>
            <p:nvSpPr>
              <p:cNvPr id="34" name="Flowchart: Data 33">
                <a:extLst>
                  <a:ext uri="{FF2B5EF4-FFF2-40B4-BE49-F238E27FC236}">
                    <a16:creationId xmlns:a16="http://schemas.microsoft.com/office/drawing/2014/main" id="{C068F42B-FC9B-7C07-A3C3-5B6E85BF9353}"/>
                  </a:ext>
                </a:extLst>
              </p:cNvPr>
              <p:cNvSpPr/>
              <p:nvPr/>
            </p:nvSpPr>
            <p:spPr>
              <a:xfrm>
                <a:off x="5173578" y="3278397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0E8C81-0E82-643C-765B-A810B47F2192}"/>
                  </a:ext>
                </a:extLst>
              </p:cNvPr>
              <p:cNvSpPr/>
              <p:nvPr/>
            </p:nvSpPr>
            <p:spPr>
              <a:xfrm>
                <a:off x="5173578" y="406446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sum = sum +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4085C50-F8E5-1BF2-A526-7E84C738D5F5}"/>
                  </a:ext>
                </a:extLst>
              </p:cNvPr>
              <p:cNvSpPr/>
              <p:nvPr/>
            </p:nvSpPr>
            <p:spPr>
              <a:xfrm>
                <a:off x="5173578" y="475427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+ 2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3528CA3-0F5F-E54D-2272-AEAFD2D9C312}"/>
                  </a:ext>
                </a:extLst>
              </p:cNvPr>
              <p:cNvSpPr/>
              <p:nvPr/>
            </p:nvSpPr>
            <p:spPr>
              <a:xfrm>
                <a:off x="5173578" y="134532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sum = 0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3005ECC2-3DE7-3DEE-D432-0FECF52F5A68}"/>
                  </a:ext>
                </a:extLst>
              </p:cNvPr>
              <p:cNvCxnSpPr>
                <a:stCxn id="64" idx="3"/>
                <a:endCxn id="37" idx="1"/>
              </p:cNvCxnSpPr>
              <p:nvPr/>
            </p:nvCxnSpPr>
            <p:spPr>
              <a:xfrm>
                <a:off x="4806617" y="1541837"/>
                <a:ext cx="366961" cy="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0C135DC-C24C-65CE-3DE1-ED84419025B0}"/>
                  </a:ext>
                </a:extLst>
              </p:cNvPr>
              <p:cNvCxnSpPr>
                <a:stCxn id="67" idx="2"/>
                <a:endCxn id="34" idx="1"/>
              </p:cNvCxnSpPr>
              <p:nvPr/>
            </p:nvCxnSpPr>
            <p:spPr>
              <a:xfrm>
                <a:off x="6096000" y="2981617"/>
                <a:ext cx="0" cy="29678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6230CA79-B78B-DEB3-1524-0A3C2B4CA92A}"/>
                  </a:ext>
                </a:extLst>
              </p:cNvPr>
              <p:cNvCxnSpPr>
                <a:stCxn id="34" idx="4"/>
                <a:endCxn id="35" idx="0"/>
              </p:cNvCxnSpPr>
              <p:nvPr/>
            </p:nvCxnSpPr>
            <p:spPr>
              <a:xfrm>
                <a:off x="6096000" y="3767681"/>
                <a:ext cx="0" cy="296780"/>
              </a:xfrm>
              <a:prstGeom prst="straightConnector1">
                <a:avLst/>
              </a:prstGeom>
              <a:ln w="12700">
                <a:solidFill>
                  <a:srgbClr val="CC6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12AE5968-5F41-DE31-EB3D-58F455327D09}"/>
                  </a:ext>
                </a:extLst>
              </p:cNvPr>
              <p:cNvCxnSpPr>
                <a:stCxn id="35" idx="2"/>
                <a:endCxn id="36" idx="0"/>
              </p:cNvCxnSpPr>
              <p:nvPr/>
            </p:nvCxnSpPr>
            <p:spPr>
              <a:xfrm>
                <a:off x="6096000" y="4457493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F8617AEC-E163-710B-EC68-E8241241C06D}"/>
                  </a:ext>
                </a:extLst>
              </p:cNvPr>
              <p:cNvCxnSpPr>
                <a:stCxn id="36" idx="2"/>
                <a:endCxn id="67" idx="1"/>
              </p:cNvCxnSpPr>
              <p:nvPr/>
            </p:nvCxnSpPr>
            <p:spPr>
              <a:xfrm rot="5400000" flipH="1">
                <a:off x="4315324" y="3366629"/>
                <a:ext cx="2638930" cy="922422"/>
              </a:xfrm>
              <a:prstGeom prst="bentConnector4">
                <a:avLst>
                  <a:gd name="adj1" fmla="val -8663"/>
                  <a:gd name="adj2" fmla="val 149131"/>
                </a:avLst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or: Elbow 20">
                <a:extLst>
                  <a:ext uri="{FF2B5EF4-FFF2-40B4-BE49-F238E27FC236}">
                    <a16:creationId xmlns:a16="http://schemas.microsoft.com/office/drawing/2014/main" id="{CD090BE0-3FB9-1414-2C27-9D88E06AE6E9}"/>
                  </a:ext>
                </a:extLst>
              </p:cNvPr>
              <p:cNvCxnSpPr>
                <a:stCxn id="67" idx="3"/>
                <a:endCxn id="75" idx="4"/>
              </p:cNvCxnSpPr>
              <p:nvPr/>
            </p:nvCxnSpPr>
            <p:spPr>
              <a:xfrm flipV="1">
                <a:off x="7018422" y="1834605"/>
                <a:ext cx="1289383" cy="673770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7A29C5F-EAC5-F8E8-D1A0-D7DC353B7D7F}"/>
                  </a:ext>
                </a:extLst>
              </p:cNvPr>
              <p:cNvCxnSpPr>
                <a:stCxn id="75" idx="1"/>
                <a:endCxn id="60" idx="2"/>
              </p:cNvCxnSpPr>
              <p:nvPr/>
            </p:nvCxnSpPr>
            <p:spPr>
              <a:xfrm flipH="1" flipV="1">
                <a:off x="8307804" y="1048541"/>
                <a:ext cx="1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55BD023-459D-2AAA-69ED-17610668702B}"/>
                  </a:ext>
                </a:extLst>
              </p:cNvPr>
              <p:cNvSpPr txBox="1"/>
              <p:nvPr/>
            </p:nvSpPr>
            <p:spPr>
              <a:xfrm>
                <a:off x="7018421" y="2231376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C2FBB7E-F1C0-C575-D7BA-55AD0E300D41}"/>
                  </a:ext>
                </a:extLst>
              </p:cNvPr>
              <p:cNvSpPr txBox="1"/>
              <p:nvPr/>
            </p:nvSpPr>
            <p:spPr>
              <a:xfrm>
                <a:off x="6095999" y="298161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0749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923718F-75CD-ADB8-FAF4-B06928EFF083}"/>
              </a:ext>
            </a:extLst>
          </p:cNvPr>
          <p:cNvGrpSpPr/>
          <p:nvPr/>
        </p:nvGrpSpPr>
        <p:grpSpPr>
          <a:xfrm>
            <a:off x="2594810" y="1748589"/>
            <a:ext cx="7002379" cy="3360822"/>
            <a:chOff x="1921041" y="729915"/>
            <a:chExt cx="7002379" cy="336082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1921041" y="729915"/>
              <a:ext cx="7002379" cy="3360822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2685047" y="1096667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7108656" y="1096667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3210426" y="1438357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A3DDEFFD-6E92-1CB4-EE4D-6CD3E04860A6}"/>
                </a:ext>
              </a:extLst>
            </p:cNvPr>
            <p:cNvSpPr/>
            <p:nvPr/>
          </p:nvSpPr>
          <p:spPr>
            <a:xfrm>
              <a:off x="2288004" y="2498427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6711614" y="1735137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“Weekends”</a:t>
              </a:r>
            </a:p>
          </p:txBody>
        </p:sp>
        <p:sp>
          <p:nvSpPr>
            <p:cNvPr id="34" name="Flowchart: Data 33">
              <a:extLst>
                <a:ext uri="{FF2B5EF4-FFF2-40B4-BE49-F238E27FC236}">
                  <a16:creationId xmlns:a16="http://schemas.microsoft.com/office/drawing/2014/main" id="{C068F42B-FC9B-7C07-A3C3-5B6E85BF9353}"/>
                </a:ext>
              </a:extLst>
            </p:cNvPr>
            <p:cNvSpPr/>
            <p:nvPr/>
          </p:nvSpPr>
          <p:spPr>
            <a:xfrm>
              <a:off x="4499807" y="1729706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“Weekdays”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55BD023-459D-2AAA-69ED-17610668702B}"/>
                </a:ext>
              </a:extLst>
            </p:cNvPr>
            <p:cNvSpPr txBox="1"/>
            <p:nvPr/>
          </p:nvSpPr>
          <p:spPr>
            <a:xfrm>
              <a:off x="4132847" y="269467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C2FBB7E-F1C0-C575-D7BA-55AD0E300D41}"/>
                </a:ext>
              </a:extLst>
            </p:cNvPr>
            <p:cNvSpPr txBox="1"/>
            <p:nvPr/>
          </p:nvSpPr>
          <p:spPr>
            <a:xfrm>
              <a:off x="2936164" y="344491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26" name="Flowchart: Data 25">
              <a:extLst>
                <a:ext uri="{FF2B5EF4-FFF2-40B4-BE49-F238E27FC236}">
                  <a16:creationId xmlns:a16="http://schemas.microsoft.com/office/drawing/2014/main" id="{94D191EB-608A-2C67-B420-0EA65677B979}"/>
                </a:ext>
              </a:extLst>
            </p:cNvPr>
            <p:cNvSpPr/>
            <p:nvPr/>
          </p:nvSpPr>
          <p:spPr>
            <a:xfrm>
              <a:off x="2288004" y="1729706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day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6C1CD8F-BB27-923B-995E-D457BDF8CD6D}"/>
                </a:ext>
              </a:extLst>
            </p:cNvPr>
            <p:cNvCxnSpPr>
              <a:stCxn id="26" idx="4"/>
            </p:cNvCxnSpPr>
            <p:nvPr/>
          </p:nvCxnSpPr>
          <p:spPr>
            <a:xfrm>
              <a:off x="3210426" y="2218990"/>
              <a:ext cx="0" cy="279437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B9578FD-969E-FDBD-7974-C728CC62A66D}"/>
                </a:ext>
              </a:extLst>
            </p:cNvPr>
            <p:cNvSpPr txBox="1"/>
            <p:nvPr/>
          </p:nvSpPr>
          <p:spPr>
            <a:xfrm>
              <a:off x="2528554" y="2768234"/>
              <a:ext cx="135447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day == “Sat“ ||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day == “Sun”</a:t>
              </a: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46F5171C-A699-CA44-80EE-E05C1E6010FB}"/>
                </a:ext>
              </a:extLst>
            </p:cNvPr>
            <p:cNvCxnSpPr>
              <a:stCxn id="67" idx="3"/>
              <a:endCxn id="34" idx="4"/>
            </p:cNvCxnSpPr>
            <p:nvPr/>
          </p:nvCxnSpPr>
          <p:spPr>
            <a:xfrm flipV="1">
              <a:off x="4132848" y="2218990"/>
              <a:ext cx="1289381" cy="752679"/>
            </a:xfrm>
            <a:prstGeom prst="bentConnector2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960C5DFA-4CF2-27FB-BF88-D9F959F3CF83}"/>
                </a:ext>
              </a:extLst>
            </p:cNvPr>
            <p:cNvCxnSpPr>
              <a:stCxn id="67" idx="2"/>
              <a:endCxn id="75" idx="4"/>
            </p:cNvCxnSpPr>
            <p:nvPr/>
          </p:nvCxnSpPr>
          <p:spPr>
            <a:xfrm rot="5400000" flipH="1" flipV="1">
              <a:off x="4811986" y="622861"/>
              <a:ext cx="1220490" cy="4423610"/>
            </a:xfrm>
            <a:prstGeom prst="bentConnector3">
              <a:avLst>
                <a:gd name="adj1" fmla="val -18730"/>
              </a:avLst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7BAFFD29-F3D7-830D-267D-C22E05C53C0B}"/>
                </a:ext>
              </a:extLst>
            </p:cNvPr>
            <p:cNvCxnSpPr>
              <a:stCxn id="34" idx="1"/>
              <a:endCxn id="60" idx="1"/>
            </p:cNvCxnSpPr>
            <p:nvPr/>
          </p:nvCxnSpPr>
          <p:spPr>
            <a:xfrm rot="5400000" flipH="1" flipV="1">
              <a:off x="6034345" y="655396"/>
              <a:ext cx="462194" cy="1686427"/>
            </a:xfrm>
            <a:prstGeom prst="bentConnector2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8D76C1F-C45D-8EEF-E187-E9E48161CAB0}"/>
                </a:ext>
              </a:extLst>
            </p:cNvPr>
            <p:cNvCxnSpPr>
              <a:stCxn id="75" idx="1"/>
              <a:endCxn id="60" idx="2"/>
            </p:cNvCxnSpPr>
            <p:nvPr/>
          </p:nvCxnSpPr>
          <p:spPr>
            <a:xfrm flipH="1" flipV="1">
              <a:off x="7634035" y="1438357"/>
              <a:ext cx="1" cy="296780"/>
            </a:xfrm>
            <a:prstGeom prst="straightConnector1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496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73F88BC-8C7D-A558-B3D6-BC4EB511BE67}"/>
              </a:ext>
            </a:extLst>
          </p:cNvPr>
          <p:cNvGrpSpPr/>
          <p:nvPr/>
        </p:nvGrpSpPr>
        <p:grpSpPr>
          <a:xfrm>
            <a:off x="736146" y="743724"/>
            <a:ext cx="10719707" cy="5370552"/>
            <a:chOff x="736146" y="466725"/>
            <a:chExt cx="10719707" cy="537055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736146" y="466725"/>
              <a:ext cx="10719707" cy="5370552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5A09C32-0389-2F9B-CECD-7350F08CF4BC}"/>
                </a:ext>
              </a:extLst>
            </p:cNvPr>
            <p:cNvGrpSpPr/>
            <p:nvPr/>
          </p:nvGrpSpPr>
          <p:grpSpPr>
            <a:xfrm>
              <a:off x="1214152" y="864655"/>
              <a:ext cx="9763694" cy="4574693"/>
              <a:chOff x="949145" y="803757"/>
              <a:chExt cx="9763694" cy="4574693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1350824" y="803757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9265037" y="803757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1876203" y="1145447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lowchart: Decision 66">
                <a:extLst>
                  <a:ext uri="{FF2B5EF4-FFF2-40B4-BE49-F238E27FC236}">
                    <a16:creationId xmlns:a16="http://schemas.microsoft.com/office/drawing/2014/main" id="{A3DDEFFD-6E92-1CB4-EE4D-6CD3E04860A6}"/>
                  </a:ext>
                </a:extLst>
              </p:cNvPr>
              <p:cNvSpPr/>
              <p:nvPr/>
            </p:nvSpPr>
            <p:spPr>
              <a:xfrm>
                <a:off x="953781" y="2205517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8867995" y="1442227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grade</a:t>
                </a:r>
              </a:p>
            </p:txBody>
          </p:sp>
          <p:sp>
            <p:nvSpPr>
              <p:cNvPr id="34" name="Flowchart: Data 33">
                <a:extLst>
                  <a:ext uri="{FF2B5EF4-FFF2-40B4-BE49-F238E27FC236}">
                    <a16:creationId xmlns:a16="http://schemas.microsoft.com/office/drawing/2014/main" id="{C068F42B-FC9B-7C07-A3C3-5B6E85BF9353}"/>
                  </a:ext>
                </a:extLst>
              </p:cNvPr>
              <p:cNvSpPr/>
              <p:nvPr/>
            </p:nvSpPr>
            <p:spPr>
              <a:xfrm>
                <a:off x="3165583" y="1436796"/>
                <a:ext cx="1847088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error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55BD023-459D-2AAA-69ED-17610668702B}"/>
                  </a:ext>
                </a:extLst>
              </p:cNvPr>
              <p:cNvSpPr txBox="1"/>
              <p:nvPr/>
            </p:nvSpPr>
            <p:spPr>
              <a:xfrm>
                <a:off x="2798624" y="2401760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C2FBB7E-F1C0-C575-D7BA-55AD0E300D41}"/>
                  </a:ext>
                </a:extLst>
              </p:cNvPr>
              <p:cNvSpPr txBox="1"/>
              <p:nvPr/>
            </p:nvSpPr>
            <p:spPr>
              <a:xfrm>
                <a:off x="1601941" y="315200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26" name="Flowchart: Data 25">
                <a:extLst>
                  <a:ext uri="{FF2B5EF4-FFF2-40B4-BE49-F238E27FC236}">
                    <a16:creationId xmlns:a16="http://schemas.microsoft.com/office/drawing/2014/main" id="{94D191EB-608A-2C67-B420-0EA65677B979}"/>
                  </a:ext>
                </a:extLst>
              </p:cNvPr>
              <p:cNvSpPr/>
              <p:nvPr/>
            </p:nvSpPr>
            <p:spPr>
              <a:xfrm>
                <a:off x="953781" y="1436796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mark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6C1CD8F-BB27-923B-995E-D457BDF8CD6D}"/>
                  </a:ext>
                </a:extLst>
              </p:cNvPr>
              <p:cNvCxnSpPr>
                <a:stCxn id="26" idx="4"/>
              </p:cNvCxnSpPr>
              <p:nvPr/>
            </p:nvCxnSpPr>
            <p:spPr>
              <a:xfrm>
                <a:off x="1876203" y="1926080"/>
                <a:ext cx="0" cy="279437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9578FD-969E-FDBD-7974-C728CC62A66D}"/>
                  </a:ext>
                </a:extLst>
              </p:cNvPr>
              <p:cNvSpPr txBox="1"/>
              <p:nvPr/>
            </p:nvSpPr>
            <p:spPr>
              <a:xfrm>
                <a:off x="1194331" y="2475324"/>
                <a:ext cx="135447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 100 ||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&lt; 0</a:t>
                </a:r>
              </a:p>
            </p:txBody>
          </p: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7BAFFD29-F3D7-830D-267D-C22E05C53C0B}"/>
                  </a:ext>
                </a:extLst>
              </p:cNvPr>
              <p:cNvCxnSpPr>
                <a:cxnSpLocks/>
                <a:stCxn id="34" idx="1"/>
                <a:endCxn id="60" idx="1"/>
              </p:cNvCxnSpPr>
              <p:nvPr/>
            </p:nvCxnSpPr>
            <p:spPr>
              <a:xfrm rot="5400000" flipH="1" flipV="1">
                <a:off x="6445985" y="-1382256"/>
                <a:ext cx="462194" cy="5175910"/>
              </a:xfrm>
              <a:prstGeom prst="bentConnector2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stCxn id="75" idx="1"/>
                <a:endCxn id="60" idx="2"/>
              </p:cNvCxnSpPr>
              <p:nvPr/>
            </p:nvCxnSpPr>
            <p:spPr>
              <a:xfrm flipH="1" flipV="1">
                <a:off x="9790416" y="1145447"/>
                <a:ext cx="1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Flowchart: Decision 19">
                <a:extLst>
                  <a:ext uri="{FF2B5EF4-FFF2-40B4-BE49-F238E27FC236}">
                    <a16:creationId xmlns:a16="http://schemas.microsoft.com/office/drawing/2014/main" id="{30BAFB15-77D0-E596-8420-DCFF2E8C83B2}"/>
                  </a:ext>
                </a:extLst>
              </p:cNvPr>
              <p:cNvSpPr/>
              <p:nvPr/>
            </p:nvSpPr>
            <p:spPr>
              <a:xfrm>
                <a:off x="953781" y="34389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&gt;= 80</a:t>
                </a:r>
              </a:p>
            </p:txBody>
          </p:sp>
          <p:sp>
            <p:nvSpPr>
              <p:cNvPr id="22" name="Flowchart: Decision 21">
                <a:extLst>
                  <a:ext uri="{FF2B5EF4-FFF2-40B4-BE49-F238E27FC236}">
                    <a16:creationId xmlns:a16="http://schemas.microsoft.com/office/drawing/2014/main" id="{9E8E48AB-E3E0-A94C-C315-FD051F779113}"/>
                  </a:ext>
                </a:extLst>
              </p:cNvPr>
              <p:cNvSpPr/>
              <p:nvPr/>
            </p:nvSpPr>
            <p:spPr>
              <a:xfrm>
                <a:off x="3165584" y="34389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&gt;= 65</a:t>
                </a:r>
              </a:p>
            </p:txBody>
          </p:sp>
          <p:sp>
            <p:nvSpPr>
              <p:cNvPr id="28" name="Flowchart: Decision 27">
                <a:extLst>
                  <a:ext uri="{FF2B5EF4-FFF2-40B4-BE49-F238E27FC236}">
                    <a16:creationId xmlns:a16="http://schemas.microsoft.com/office/drawing/2014/main" id="{FBA9B877-9AD3-7DF7-7E2A-2BA505564A0D}"/>
                  </a:ext>
                </a:extLst>
              </p:cNvPr>
              <p:cNvSpPr/>
              <p:nvPr/>
            </p:nvSpPr>
            <p:spPr>
              <a:xfrm>
                <a:off x="5377387" y="34389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&gt;= 50</a:t>
                </a:r>
              </a:p>
            </p:txBody>
          </p:sp>
          <p:sp>
            <p:nvSpPr>
              <p:cNvPr id="35" name="Flowchart: Decision 34">
                <a:extLst>
                  <a:ext uri="{FF2B5EF4-FFF2-40B4-BE49-F238E27FC236}">
                    <a16:creationId xmlns:a16="http://schemas.microsoft.com/office/drawing/2014/main" id="{8FD02BFE-2D5F-FB26-234A-793A03DC0C91}"/>
                  </a:ext>
                </a:extLst>
              </p:cNvPr>
              <p:cNvSpPr/>
              <p:nvPr/>
            </p:nvSpPr>
            <p:spPr>
              <a:xfrm>
                <a:off x="7589190" y="34389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&gt;= 50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55B8FAD-359E-053A-9AE9-04CBA7A87417}"/>
                  </a:ext>
                </a:extLst>
              </p:cNvPr>
              <p:cNvSpPr/>
              <p:nvPr/>
            </p:nvSpPr>
            <p:spPr>
              <a:xfrm>
                <a:off x="949145" y="467236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A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58D2640-1D49-96D0-AE5C-1485860C5605}"/>
                  </a:ext>
                </a:extLst>
              </p:cNvPr>
              <p:cNvSpPr/>
              <p:nvPr/>
            </p:nvSpPr>
            <p:spPr>
              <a:xfrm>
                <a:off x="3165583" y="467236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B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0E4E27E-F59D-407E-0904-C704C1A9B209}"/>
                  </a:ext>
                </a:extLst>
              </p:cNvPr>
              <p:cNvSpPr/>
              <p:nvPr/>
            </p:nvSpPr>
            <p:spPr>
              <a:xfrm>
                <a:off x="5377387" y="467236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C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615053B-C92C-45F8-0C19-BF024B442222}"/>
                  </a:ext>
                </a:extLst>
              </p:cNvPr>
              <p:cNvSpPr/>
              <p:nvPr/>
            </p:nvSpPr>
            <p:spPr>
              <a:xfrm>
                <a:off x="7591919" y="467236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D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BAA7A72-F91A-2270-293F-899656069CBC}"/>
                  </a:ext>
                </a:extLst>
              </p:cNvPr>
              <p:cNvSpPr/>
              <p:nvPr/>
            </p:nvSpPr>
            <p:spPr>
              <a:xfrm>
                <a:off x="7591919" y="2758969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E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F1727F8-CD25-7178-1A25-A257F2BCADA0}"/>
                  </a:ext>
                </a:extLst>
              </p:cNvPr>
              <p:cNvCxnSpPr>
                <a:stCxn id="67" idx="2"/>
                <a:endCxn id="20" idx="0"/>
              </p:cNvCxnSpPr>
              <p:nvPr/>
            </p:nvCxnSpPr>
            <p:spPr>
              <a:xfrm>
                <a:off x="1876203" y="3152001"/>
                <a:ext cx="0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30E9198-70EC-A277-6FA3-D8C3C4080431}"/>
                  </a:ext>
                </a:extLst>
              </p:cNvPr>
              <p:cNvCxnSpPr>
                <a:stCxn id="20" idx="3"/>
                <a:endCxn id="22" idx="1"/>
              </p:cNvCxnSpPr>
              <p:nvPr/>
            </p:nvCxnSpPr>
            <p:spPr>
              <a:xfrm>
                <a:off x="2798625" y="3912182"/>
                <a:ext cx="366959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02A15361-63D1-4FB8-B208-CD3925DFD07E}"/>
                  </a:ext>
                </a:extLst>
              </p:cNvPr>
              <p:cNvCxnSpPr>
                <a:stCxn id="22" idx="3"/>
                <a:endCxn id="28" idx="1"/>
              </p:cNvCxnSpPr>
              <p:nvPr/>
            </p:nvCxnSpPr>
            <p:spPr>
              <a:xfrm>
                <a:off x="5010428" y="3912182"/>
                <a:ext cx="366959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0503018-AFBA-80E5-3DFE-1424DB593629}"/>
                  </a:ext>
                </a:extLst>
              </p:cNvPr>
              <p:cNvCxnSpPr>
                <a:stCxn id="28" idx="3"/>
                <a:endCxn id="35" idx="1"/>
              </p:cNvCxnSpPr>
              <p:nvPr/>
            </p:nvCxnSpPr>
            <p:spPr>
              <a:xfrm>
                <a:off x="7222231" y="3912182"/>
                <a:ext cx="366959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1233EE50-681B-608E-9A1C-E3B8C56A1199}"/>
                  </a:ext>
                </a:extLst>
              </p:cNvPr>
              <p:cNvCxnSpPr>
                <a:stCxn id="35" idx="0"/>
                <a:endCxn id="55" idx="2"/>
              </p:cNvCxnSpPr>
              <p:nvPr/>
            </p:nvCxnSpPr>
            <p:spPr>
              <a:xfrm flipV="1">
                <a:off x="8511612" y="3152001"/>
                <a:ext cx="2729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F532C1C0-6B21-2607-77C8-133D3361B5AE}"/>
                  </a:ext>
                </a:extLst>
              </p:cNvPr>
              <p:cNvCxnSpPr>
                <a:stCxn id="20" idx="2"/>
                <a:endCxn id="45" idx="0"/>
              </p:cNvCxnSpPr>
              <p:nvPr/>
            </p:nvCxnSpPr>
            <p:spPr>
              <a:xfrm flipH="1">
                <a:off x="1871567" y="4385424"/>
                <a:ext cx="4636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F0D80A01-AAB7-3216-56B0-A5CE06CC571C}"/>
                  </a:ext>
                </a:extLst>
              </p:cNvPr>
              <p:cNvCxnSpPr>
                <a:stCxn id="22" idx="2"/>
                <a:endCxn id="46" idx="0"/>
              </p:cNvCxnSpPr>
              <p:nvPr/>
            </p:nvCxnSpPr>
            <p:spPr>
              <a:xfrm flipH="1">
                <a:off x="4088005" y="4385424"/>
                <a:ext cx="1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578E5BC9-4F12-78CC-D84C-8D89A8636919}"/>
                  </a:ext>
                </a:extLst>
              </p:cNvPr>
              <p:cNvCxnSpPr>
                <a:stCxn id="28" idx="2"/>
                <a:endCxn id="53" idx="0"/>
              </p:cNvCxnSpPr>
              <p:nvPr/>
            </p:nvCxnSpPr>
            <p:spPr>
              <a:xfrm>
                <a:off x="6299809" y="4385424"/>
                <a:ext cx="0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285AEEB8-CE64-D98A-EF6C-67AC89C59A83}"/>
                  </a:ext>
                </a:extLst>
              </p:cNvPr>
              <p:cNvCxnSpPr>
                <a:stCxn id="35" idx="2"/>
                <a:endCxn id="54" idx="0"/>
              </p:cNvCxnSpPr>
              <p:nvPr/>
            </p:nvCxnSpPr>
            <p:spPr>
              <a:xfrm>
                <a:off x="8511612" y="4385424"/>
                <a:ext cx="2729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1EF71AA-0AAE-0DD8-6FC5-3FB7CD854737}"/>
                  </a:ext>
                </a:extLst>
              </p:cNvPr>
              <p:cNvSpPr txBox="1"/>
              <p:nvPr/>
            </p:nvSpPr>
            <p:spPr>
              <a:xfrm>
                <a:off x="2798624" y="363518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6624D32-307F-BEE8-5DCC-79846F034670}"/>
                  </a:ext>
                </a:extLst>
              </p:cNvPr>
              <p:cNvSpPr txBox="1"/>
              <p:nvPr/>
            </p:nvSpPr>
            <p:spPr>
              <a:xfrm>
                <a:off x="1601941" y="439039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C9F1F96-B8EC-B177-7727-0DD07CA04EA6}"/>
                  </a:ext>
                </a:extLst>
              </p:cNvPr>
              <p:cNvSpPr txBox="1"/>
              <p:nvPr/>
            </p:nvSpPr>
            <p:spPr>
              <a:xfrm>
                <a:off x="5019297" y="363518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29F5D91-4B83-F5CA-3F1C-010A1ADF72D4}"/>
                  </a:ext>
                </a:extLst>
              </p:cNvPr>
              <p:cNvSpPr txBox="1"/>
              <p:nvPr/>
            </p:nvSpPr>
            <p:spPr>
              <a:xfrm>
                <a:off x="3822614" y="439039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D3FEACD-787A-D654-4E26-8AC8A53E9365}"/>
                  </a:ext>
                </a:extLst>
              </p:cNvPr>
              <p:cNvSpPr txBox="1"/>
              <p:nvPr/>
            </p:nvSpPr>
            <p:spPr>
              <a:xfrm>
                <a:off x="7222229" y="363518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C87D525-81D7-76D0-DBD2-E726203B2481}"/>
                  </a:ext>
                </a:extLst>
              </p:cNvPr>
              <p:cNvSpPr txBox="1"/>
              <p:nvPr/>
            </p:nvSpPr>
            <p:spPr>
              <a:xfrm>
                <a:off x="6025546" y="439039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15610B5-26A8-9DD5-2D77-13B8049C8742}"/>
                  </a:ext>
                </a:extLst>
              </p:cNvPr>
              <p:cNvSpPr txBox="1"/>
              <p:nvPr/>
            </p:nvSpPr>
            <p:spPr>
              <a:xfrm>
                <a:off x="8244604" y="319257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44B5E01-C908-8696-D83D-81602D9C2DC7}"/>
                  </a:ext>
                </a:extLst>
              </p:cNvPr>
              <p:cNvSpPr txBox="1"/>
              <p:nvPr/>
            </p:nvSpPr>
            <p:spPr>
              <a:xfrm>
                <a:off x="8233117" y="439039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20307CD-C4D3-5D0E-178F-E71B48DD1D34}"/>
                  </a:ext>
                </a:extLst>
              </p:cNvPr>
              <p:cNvSpPr/>
              <p:nvPr/>
            </p:nvSpPr>
            <p:spPr>
              <a:xfrm>
                <a:off x="3165583" y="2322223"/>
                <a:ext cx="1844844" cy="720573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kern="1200" dirty="0">
                    <a:solidFill>
                      <a:srgbClr val="D9D9D9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error = “Range of mark should be between 0 to 100”</a:t>
                </a:r>
                <a:endParaRPr lang="en-US" sz="9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CB9E9438-CC6C-4232-61E0-D4F88B81667E}"/>
                  </a:ext>
                </a:extLst>
              </p:cNvPr>
              <p:cNvCxnSpPr>
                <a:stCxn id="67" idx="3"/>
                <a:endCxn id="86" idx="1"/>
              </p:cNvCxnSpPr>
              <p:nvPr/>
            </p:nvCxnSpPr>
            <p:spPr>
              <a:xfrm>
                <a:off x="2798625" y="2678759"/>
                <a:ext cx="366958" cy="3751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258A699F-12AE-768E-2B50-FEF59C3F0B45}"/>
                  </a:ext>
                </a:extLst>
              </p:cNvPr>
              <p:cNvCxnSpPr>
                <a:stCxn id="86" idx="0"/>
                <a:endCxn id="34" idx="4"/>
              </p:cNvCxnSpPr>
              <p:nvPr/>
            </p:nvCxnSpPr>
            <p:spPr>
              <a:xfrm flipV="1">
                <a:off x="4088005" y="1926080"/>
                <a:ext cx="1122" cy="396143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or: Elbow 94">
                <a:extLst>
                  <a:ext uri="{FF2B5EF4-FFF2-40B4-BE49-F238E27FC236}">
                    <a16:creationId xmlns:a16="http://schemas.microsoft.com/office/drawing/2014/main" id="{E845F079-712B-1359-4778-998BE36C5C86}"/>
                  </a:ext>
                </a:extLst>
              </p:cNvPr>
              <p:cNvCxnSpPr>
                <a:stCxn id="45" idx="2"/>
                <a:endCxn id="75" idx="4"/>
              </p:cNvCxnSpPr>
              <p:nvPr/>
            </p:nvCxnSpPr>
            <p:spPr>
              <a:xfrm rot="5400000" flipH="1" flipV="1">
                <a:off x="4264050" y="-460972"/>
                <a:ext cx="3133884" cy="7918850"/>
              </a:xfrm>
              <a:prstGeom prst="bentConnector3">
                <a:avLst>
                  <a:gd name="adj1" fmla="val -9725"/>
                </a:avLst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ctor: Elbow 97">
                <a:extLst>
                  <a:ext uri="{FF2B5EF4-FFF2-40B4-BE49-F238E27FC236}">
                    <a16:creationId xmlns:a16="http://schemas.microsoft.com/office/drawing/2014/main" id="{8DA868EF-5E00-6EF7-40AC-D4065B4E781F}"/>
                  </a:ext>
                </a:extLst>
              </p:cNvPr>
              <p:cNvCxnSpPr>
                <a:stCxn id="55" idx="0"/>
                <a:endCxn id="75" idx="2"/>
              </p:cNvCxnSpPr>
              <p:nvPr/>
            </p:nvCxnSpPr>
            <p:spPr>
              <a:xfrm rot="5400000" flipH="1" flipV="1">
                <a:off x="8247360" y="1953850"/>
                <a:ext cx="1072100" cy="538138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BE41543-7919-2F46-EB2A-1610BEDCFFB6}"/>
                  </a:ext>
                </a:extLst>
              </p:cNvPr>
              <p:cNvCxnSpPr>
                <a:stCxn id="46" idx="2"/>
              </p:cNvCxnSpPr>
              <p:nvPr/>
            </p:nvCxnSpPr>
            <p:spPr>
              <a:xfrm>
                <a:off x="4088005" y="5065395"/>
                <a:ext cx="0" cy="31305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6676E667-5B8B-E194-9EFC-14743E96631C}"/>
                  </a:ext>
                </a:extLst>
              </p:cNvPr>
              <p:cNvCxnSpPr>
                <a:stCxn id="53" idx="2"/>
              </p:cNvCxnSpPr>
              <p:nvPr/>
            </p:nvCxnSpPr>
            <p:spPr>
              <a:xfrm flipH="1">
                <a:off x="6295172" y="5065395"/>
                <a:ext cx="4637" cy="30035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4560EC18-FC92-97C2-79C6-07628ACE78A0}"/>
                  </a:ext>
                </a:extLst>
              </p:cNvPr>
              <p:cNvCxnSpPr>
                <a:stCxn id="54" idx="2"/>
              </p:cNvCxnSpPr>
              <p:nvPr/>
            </p:nvCxnSpPr>
            <p:spPr>
              <a:xfrm flipH="1">
                <a:off x="8511612" y="5065395"/>
                <a:ext cx="2729" cy="31305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0938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79C598C1-18C8-D627-ACB4-B1E45C9EEAC6}"/>
              </a:ext>
            </a:extLst>
          </p:cNvPr>
          <p:cNvGrpSpPr/>
          <p:nvPr/>
        </p:nvGrpSpPr>
        <p:grpSpPr>
          <a:xfrm>
            <a:off x="2594810" y="1748589"/>
            <a:ext cx="7002379" cy="2956761"/>
            <a:chOff x="2594810" y="1748589"/>
            <a:chExt cx="7002379" cy="2956761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1748589"/>
              <a:ext cx="7002379" cy="2956761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3358815" y="2156035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7782424" y="2156035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  <a:endCxn id="20" idx="0"/>
            </p:cNvCxnSpPr>
            <p:nvPr/>
          </p:nvCxnSpPr>
          <p:spPr>
            <a:xfrm>
              <a:off x="3884194" y="2497725"/>
              <a:ext cx="0" cy="346411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A3DDEFFD-6E92-1CB4-EE4D-6CD3E04860A6}"/>
                </a:ext>
              </a:extLst>
            </p:cNvPr>
            <p:cNvSpPr/>
            <p:nvPr/>
          </p:nvSpPr>
          <p:spPr>
            <a:xfrm>
              <a:off x="5173577" y="2565905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&lt;= 50</a:t>
              </a:r>
            </a:p>
          </p:txBody>
        </p: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7385382" y="3808620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D2F0CBE-E290-AF6A-A271-56988121E62F}"/>
                </a:ext>
              </a:extLst>
            </p:cNvPr>
            <p:cNvSpPr/>
            <p:nvPr/>
          </p:nvSpPr>
          <p:spPr>
            <a:xfrm>
              <a:off x="2961772" y="2844136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0</a:t>
              </a:r>
            </a:p>
          </p:txBody>
        </p:sp>
        <p:sp>
          <p:nvSpPr>
            <p:cNvPr id="21" name="Flowchart: Decision 20">
              <a:extLst>
                <a:ext uri="{FF2B5EF4-FFF2-40B4-BE49-F238E27FC236}">
                  <a16:creationId xmlns:a16="http://schemas.microsoft.com/office/drawing/2014/main" id="{3824004F-F1DE-D420-D4F0-D8A2BB715992}"/>
                </a:ext>
              </a:extLst>
            </p:cNvPr>
            <p:cNvSpPr/>
            <p:nvPr/>
          </p:nvSpPr>
          <p:spPr>
            <a:xfrm>
              <a:off x="7385381" y="2565905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% 5 == 0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F6AC1B8-239A-F135-FD9C-168EC4E94999}"/>
                </a:ext>
              </a:extLst>
            </p:cNvPr>
            <p:cNvCxnSpPr>
              <a:stCxn id="20" idx="3"/>
              <a:endCxn id="67" idx="1"/>
            </p:cNvCxnSpPr>
            <p:nvPr/>
          </p:nvCxnSpPr>
          <p:spPr>
            <a:xfrm flipV="1">
              <a:off x="4806616" y="3039147"/>
              <a:ext cx="366961" cy="1505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4550317-4993-EEF0-F3D3-BDA0DB9977B4}"/>
                </a:ext>
              </a:extLst>
            </p:cNvPr>
            <p:cNvCxnSpPr>
              <a:stCxn id="67" idx="3"/>
              <a:endCxn id="21" idx="1"/>
            </p:cNvCxnSpPr>
            <p:nvPr/>
          </p:nvCxnSpPr>
          <p:spPr>
            <a:xfrm>
              <a:off x="7018421" y="3039147"/>
              <a:ext cx="366960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F472CEBB-6B76-3476-2C45-7E2271A9E5D8}"/>
                </a:ext>
              </a:extLst>
            </p:cNvPr>
            <p:cNvCxnSpPr>
              <a:stCxn id="67" idx="0"/>
              <a:endCxn id="60" idx="1"/>
            </p:cNvCxnSpPr>
            <p:nvPr/>
          </p:nvCxnSpPr>
          <p:spPr>
            <a:xfrm rot="5400000" flipH="1" flipV="1">
              <a:off x="6819699" y="1603181"/>
              <a:ext cx="239025" cy="1686425"/>
            </a:xfrm>
            <a:prstGeom prst="bentConnector2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93C3D2B-5EEB-A880-91FF-A74A8B29363E}"/>
                </a:ext>
              </a:extLst>
            </p:cNvPr>
            <p:cNvCxnSpPr>
              <a:stCxn id="21" idx="2"/>
              <a:endCxn id="75" idx="1"/>
            </p:cNvCxnSpPr>
            <p:nvPr/>
          </p:nvCxnSpPr>
          <p:spPr>
            <a:xfrm>
              <a:off x="8307803" y="3512389"/>
              <a:ext cx="1" cy="296231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EF36A2B1-B672-156F-D2EE-1F68E4273D97}"/>
                </a:ext>
              </a:extLst>
            </p:cNvPr>
            <p:cNvCxnSpPr>
              <a:stCxn id="75" idx="2"/>
              <a:endCxn id="20" idx="2"/>
            </p:cNvCxnSpPr>
            <p:nvPr/>
          </p:nvCxnSpPr>
          <p:spPr>
            <a:xfrm rot="10800000">
              <a:off x="3884194" y="3237168"/>
              <a:ext cx="3685672" cy="816094"/>
            </a:xfrm>
            <a:prstGeom prst="bentConnector2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911334E-A337-B074-DFC5-4DE2B6EC6370}"/>
                </a:ext>
              </a:extLst>
            </p:cNvPr>
            <p:cNvSpPr txBox="1"/>
            <p:nvPr/>
          </p:nvSpPr>
          <p:spPr>
            <a:xfrm>
              <a:off x="5826372" y="231480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7F0D28E-E066-CE47-C44C-3FF0D40BCC2B}"/>
                </a:ext>
              </a:extLst>
            </p:cNvPr>
            <p:cNvSpPr txBox="1"/>
            <p:nvPr/>
          </p:nvSpPr>
          <p:spPr>
            <a:xfrm>
              <a:off x="7018417" y="276242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5E31F02-B0DE-D9F5-5293-325560FD0976}"/>
                </a:ext>
              </a:extLst>
            </p:cNvPr>
            <p:cNvSpPr txBox="1"/>
            <p:nvPr/>
          </p:nvSpPr>
          <p:spPr>
            <a:xfrm>
              <a:off x="8307803" y="351238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509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17DD080-721A-D8B5-6DBD-BDB4E2CB213A}"/>
              </a:ext>
            </a:extLst>
          </p:cNvPr>
          <p:cNvGrpSpPr/>
          <p:nvPr/>
        </p:nvGrpSpPr>
        <p:grpSpPr>
          <a:xfrm>
            <a:off x="2488066" y="1587566"/>
            <a:ext cx="7215868" cy="3682868"/>
            <a:chOff x="736147" y="1183821"/>
            <a:chExt cx="7215868" cy="368286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736147" y="1183821"/>
              <a:ext cx="7215868" cy="3682868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1609869" y="1678889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6027534" y="1678889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2135248" y="2020579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5630492" y="2317359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priceFinal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Flowchart: Data 25">
              <a:extLst>
                <a:ext uri="{FF2B5EF4-FFF2-40B4-BE49-F238E27FC236}">
                  <a16:creationId xmlns:a16="http://schemas.microsoft.com/office/drawing/2014/main" id="{94D191EB-608A-2C67-B420-0EA65677B979}"/>
                </a:ext>
              </a:extLst>
            </p:cNvPr>
            <p:cNvSpPr/>
            <p:nvPr/>
          </p:nvSpPr>
          <p:spPr>
            <a:xfrm>
              <a:off x="3421659" y="2313029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bookCount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6C1CD8F-BB27-923B-995E-D457BDF8CD6D}"/>
                </a:ext>
              </a:extLst>
            </p:cNvPr>
            <p:cNvCxnSpPr>
              <a:stCxn id="26" idx="4"/>
            </p:cNvCxnSpPr>
            <p:nvPr/>
          </p:nvCxnSpPr>
          <p:spPr>
            <a:xfrm>
              <a:off x="4344081" y="2802313"/>
              <a:ext cx="0" cy="279437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8D76C1F-C45D-8EEF-E187-E9E48161CAB0}"/>
                </a:ext>
              </a:extLst>
            </p:cNvPr>
            <p:cNvCxnSpPr>
              <a:cxnSpLocks/>
              <a:stCxn id="75" idx="1"/>
              <a:endCxn id="60" idx="2"/>
            </p:cNvCxnSpPr>
            <p:nvPr/>
          </p:nvCxnSpPr>
          <p:spPr>
            <a:xfrm flipH="1" flipV="1">
              <a:off x="6552913" y="2020579"/>
              <a:ext cx="1" cy="296780"/>
            </a:xfrm>
            <a:prstGeom prst="straightConnector1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lowchart: Data 62">
              <a:extLst>
                <a:ext uri="{FF2B5EF4-FFF2-40B4-BE49-F238E27FC236}">
                  <a16:creationId xmlns:a16="http://schemas.microsoft.com/office/drawing/2014/main" id="{752BB034-E0C6-F27B-06F8-D396E9CC8B63}"/>
                </a:ext>
              </a:extLst>
            </p:cNvPr>
            <p:cNvSpPr/>
            <p:nvPr/>
          </p:nvSpPr>
          <p:spPr>
            <a:xfrm>
              <a:off x="1212826" y="2313029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priceTotal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C6BDF28-4C84-0A97-9753-8A2FBD426824}"/>
                </a:ext>
              </a:extLst>
            </p:cNvPr>
            <p:cNvSpPr/>
            <p:nvPr/>
          </p:nvSpPr>
          <p:spPr>
            <a:xfrm>
              <a:off x="3421659" y="3103501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tax = 0.075 *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priceTotal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24C22BA-07A1-D6D9-9D7E-0E33B60C0818}"/>
                </a:ext>
              </a:extLst>
            </p:cNvPr>
            <p:cNvSpPr/>
            <p:nvPr/>
          </p:nvSpPr>
          <p:spPr>
            <a:xfrm>
              <a:off x="3421659" y="3822982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priceFinal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+ tax + 2 *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bookCount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4887B67-AE70-4F05-F775-376A6D2F5457}"/>
                </a:ext>
              </a:extLst>
            </p:cNvPr>
            <p:cNvCxnSpPr>
              <a:stCxn id="63" idx="5"/>
              <a:endCxn id="26" idx="2"/>
            </p:cNvCxnSpPr>
            <p:nvPr/>
          </p:nvCxnSpPr>
          <p:spPr>
            <a:xfrm>
              <a:off x="2873186" y="2557671"/>
              <a:ext cx="732957" cy="0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83C0894-391A-D1E9-D114-3D99FDA38F87}"/>
                </a:ext>
              </a:extLst>
            </p:cNvPr>
            <p:cNvCxnSpPr>
              <a:stCxn id="68" idx="2"/>
              <a:endCxn id="70" idx="0"/>
            </p:cNvCxnSpPr>
            <p:nvPr/>
          </p:nvCxnSpPr>
          <p:spPr>
            <a:xfrm>
              <a:off x="4344081" y="3496533"/>
              <a:ext cx="0" cy="326449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ABB3758C-8070-0975-F0A0-8D58A9A255A7}"/>
                </a:ext>
              </a:extLst>
            </p:cNvPr>
            <p:cNvCxnSpPr>
              <a:stCxn id="70" idx="3"/>
              <a:endCxn id="75" idx="4"/>
            </p:cNvCxnSpPr>
            <p:nvPr/>
          </p:nvCxnSpPr>
          <p:spPr>
            <a:xfrm flipV="1">
              <a:off x="5266503" y="2806643"/>
              <a:ext cx="1286411" cy="1290659"/>
            </a:xfrm>
            <a:prstGeom prst="bentConnector2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2572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2E97777-1F3E-176C-3364-FD4F2B8E2CD3}"/>
              </a:ext>
            </a:extLst>
          </p:cNvPr>
          <p:cNvGrpSpPr/>
          <p:nvPr/>
        </p:nvGrpSpPr>
        <p:grpSpPr>
          <a:xfrm>
            <a:off x="2488066" y="1499635"/>
            <a:ext cx="7215868" cy="3858729"/>
            <a:chOff x="2488066" y="336282"/>
            <a:chExt cx="7215868" cy="385872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488066" y="336282"/>
              <a:ext cx="7215868" cy="3858729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9AAC410-065F-093B-03CD-FB9D4FA1DA79}"/>
                </a:ext>
              </a:extLst>
            </p:cNvPr>
            <p:cNvGrpSpPr/>
            <p:nvPr/>
          </p:nvGrpSpPr>
          <p:grpSpPr>
            <a:xfrm>
              <a:off x="2961773" y="834058"/>
              <a:ext cx="6268454" cy="2863176"/>
              <a:chOff x="2951748" y="831350"/>
              <a:chExt cx="6268454" cy="2863176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61788" y="831350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79453" y="831350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3887167" y="1173040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endCxn id="60" idx="2"/>
              </p:cNvCxnSpPr>
              <p:nvPr/>
            </p:nvCxnSpPr>
            <p:spPr>
              <a:xfrm flipH="1" flipV="1">
                <a:off x="8304832" y="1173040"/>
                <a:ext cx="1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Flowchart: Data 16">
                <a:extLst>
                  <a:ext uri="{FF2B5EF4-FFF2-40B4-BE49-F238E27FC236}">
                    <a16:creationId xmlns:a16="http://schemas.microsoft.com/office/drawing/2014/main" id="{9C67D293-3D10-0039-9433-BEABC94896D0}"/>
                  </a:ext>
                </a:extLst>
              </p:cNvPr>
              <p:cNvSpPr/>
              <p:nvPr/>
            </p:nvSpPr>
            <p:spPr>
              <a:xfrm>
                <a:off x="2951748" y="1469820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hour</a:t>
                </a:r>
              </a:p>
            </p:txBody>
          </p:sp>
          <p:sp>
            <p:nvSpPr>
              <p:cNvPr id="19" name="Flowchart: Decision 18">
                <a:extLst>
                  <a:ext uri="{FF2B5EF4-FFF2-40B4-BE49-F238E27FC236}">
                    <a16:creationId xmlns:a16="http://schemas.microsoft.com/office/drawing/2014/main" id="{F686A1FD-7758-FB63-015D-2C1E4D95A81C}"/>
                  </a:ext>
                </a:extLst>
              </p:cNvPr>
              <p:cNvSpPr/>
              <p:nvPr/>
            </p:nvSpPr>
            <p:spPr>
              <a:xfrm>
                <a:off x="2951748" y="2255884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hour &gt; 12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E44111D-A9CC-1470-CFB5-647C64C32AE6}"/>
                  </a:ext>
                </a:extLst>
              </p:cNvPr>
              <p:cNvCxnSpPr>
                <a:stCxn id="17" idx="4"/>
                <a:endCxn id="19" idx="0"/>
              </p:cNvCxnSpPr>
              <p:nvPr/>
            </p:nvCxnSpPr>
            <p:spPr>
              <a:xfrm>
                <a:off x="3874170" y="1959104"/>
                <a:ext cx="0" cy="296780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C77F9B-31BB-BC1E-CFB5-1FD306F88E07}"/>
                  </a:ext>
                </a:extLst>
              </p:cNvPr>
              <p:cNvSpPr/>
              <p:nvPr/>
            </p:nvSpPr>
            <p:spPr>
              <a:xfrm>
                <a:off x="5173578" y="2459362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allowance = 12 * 100 +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(hour – 12 ) * 50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7BAACCF-F54F-0C78-3078-658F66426F29}"/>
                  </a:ext>
                </a:extLst>
              </p:cNvPr>
              <p:cNvSpPr/>
              <p:nvPr/>
            </p:nvSpPr>
            <p:spPr>
              <a:xfrm>
                <a:off x="5173578" y="3301494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allowance = hour * 100</a:t>
                </a:r>
              </a:p>
            </p:txBody>
          </p:sp>
          <p:cxnSp>
            <p:nvCxnSpPr>
              <p:cNvPr id="34" name="Connector: Elbow 33">
                <a:extLst>
                  <a:ext uri="{FF2B5EF4-FFF2-40B4-BE49-F238E27FC236}">
                    <a16:creationId xmlns:a16="http://schemas.microsoft.com/office/drawing/2014/main" id="{471CC8EC-D426-D9D1-DD76-2066DE613333}"/>
                  </a:ext>
                </a:extLst>
              </p:cNvPr>
              <p:cNvCxnSpPr>
                <a:cxnSpLocks/>
                <a:endCxn id="33" idx="1"/>
              </p:cNvCxnSpPr>
              <p:nvPr/>
            </p:nvCxnSpPr>
            <p:spPr>
              <a:xfrm rot="16200000" flipH="1">
                <a:off x="4375485" y="2699916"/>
                <a:ext cx="296779" cy="1299408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6AE0D0B-8177-07D5-789B-EED3B5BB964A}"/>
                  </a:ext>
                </a:extLst>
              </p:cNvPr>
              <p:cNvSpPr txBox="1"/>
              <p:nvPr/>
            </p:nvSpPr>
            <p:spPr>
              <a:xfrm>
                <a:off x="3604544" y="320122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41" name="Flowchart: Data 40">
                <a:extLst>
                  <a:ext uri="{FF2B5EF4-FFF2-40B4-BE49-F238E27FC236}">
                    <a16:creationId xmlns:a16="http://schemas.microsoft.com/office/drawing/2014/main" id="{05EA567D-BF83-DA3D-9ED7-2BA3CE5720F6}"/>
                  </a:ext>
                </a:extLst>
              </p:cNvPr>
              <p:cNvSpPr/>
              <p:nvPr/>
            </p:nvSpPr>
            <p:spPr>
              <a:xfrm>
                <a:off x="7375358" y="1469820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allowance</a:t>
                </a:r>
              </a:p>
            </p:txBody>
          </p: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472EC0BF-7402-CCE8-EE65-687C99E9F3C0}"/>
                  </a:ext>
                </a:extLst>
              </p:cNvPr>
              <p:cNvCxnSpPr>
                <a:cxnSpLocks/>
                <a:stCxn id="33" idx="3"/>
                <a:endCxn id="41" idx="4"/>
              </p:cNvCxnSpPr>
              <p:nvPr/>
            </p:nvCxnSpPr>
            <p:spPr>
              <a:xfrm flipV="1">
                <a:off x="7018422" y="1959104"/>
                <a:ext cx="1279358" cy="1538906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6843882-A9A0-F10A-A34C-F59A9202B394}"/>
                  </a:ext>
                </a:extLst>
              </p:cNvPr>
              <p:cNvCxnSpPr/>
              <p:nvPr/>
            </p:nvCxnSpPr>
            <p:spPr>
              <a:xfrm>
                <a:off x="4796592" y="2729126"/>
                <a:ext cx="376986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7764B92-6EAF-519A-BF4F-BBBEE74ED796}"/>
                  </a:ext>
                </a:extLst>
              </p:cNvPr>
              <p:cNvSpPr txBox="1"/>
              <p:nvPr/>
            </p:nvSpPr>
            <p:spPr>
              <a:xfrm>
                <a:off x="4850272" y="245098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3DA82D6-A38D-CD05-FF8F-BCBA97F4F5DA}"/>
                  </a:ext>
                </a:extLst>
              </p:cNvPr>
              <p:cNvCxnSpPr>
                <a:stCxn id="23" idx="3"/>
              </p:cNvCxnSpPr>
              <p:nvPr/>
            </p:nvCxnSpPr>
            <p:spPr>
              <a:xfrm flipV="1">
                <a:off x="7018422" y="2727988"/>
                <a:ext cx="1286410" cy="569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62971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716E8FF-5F9E-192E-CE2B-BA862E31393B}"/>
              </a:ext>
            </a:extLst>
          </p:cNvPr>
          <p:cNvGrpSpPr/>
          <p:nvPr/>
        </p:nvGrpSpPr>
        <p:grpSpPr>
          <a:xfrm>
            <a:off x="2488066" y="697529"/>
            <a:ext cx="7215868" cy="5615039"/>
            <a:chOff x="2488066" y="264392"/>
            <a:chExt cx="7215868" cy="561503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488066" y="264392"/>
              <a:ext cx="7215868" cy="5615039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BF22790-F994-C245-9852-9119B9F3CAC9}"/>
                </a:ext>
              </a:extLst>
            </p:cNvPr>
            <p:cNvGrpSpPr/>
            <p:nvPr/>
          </p:nvGrpSpPr>
          <p:grpSpPr>
            <a:xfrm>
              <a:off x="2961773" y="740879"/>
              <a:ext cx="6268454" cy="4662064"/>
              <a:chOff x="2961773" y="762169"/>
              <a:chExt cx="6268454" cy="4662064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71813" y="762169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89478" y="762169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3897192" y="1103859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endCxn id="60" idx="2"/>
              </p:cNvCxnSpPr>
              <p:nvPr/>
            </p:nvCxnSpPr>
            <p:spPr>
              <a:xfrm flipH="1" flipV="1">
                <a:off x="8314857" y="1103859"/>
                <a:ext cx="1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Flowchart: Data 16">
                <a:extLst>
                  <a:ext uri="{FF2B5EF4-FFF2-40B4-BE49-F238E27FC236}">
                    <a16:creationId xmlns:a16="http://schemas.microsoft.com/office/drawing/2014/main" id="{9C67D293-3D10-0039-9433-BEABC94896D0}"/>
                  </a:ext>
                </a:extLst>
              </p:cNvPr>
              <p:cNvSpPr/>
              <p:nvPr/>
            </p:nvSpPr>
            <p:spPr>
              <a:xfrm>
                <a:off x="2961773" y="1400639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weight</a:t>
                </a:r>
              </a:p>
            </p:txBody>
          </p:sp>
          <p:sp>
            <p:nvSpPr>
              <p:cNvPr id="19" name="Flowchart: Decision 18">
                <a:extLst>
                  <a:ext uri="{FF2B5EF4-FFF2-40B4-BE49-F238E27FC236}">
                    <a16:creationId xmlns:a16="http://schemas.microsoft.com/office/drawing/2014/main" id="{F686A1FD-7758-FB63-015D-2C1E4D95A81C}"/>
                  </a:ext>
                </a:extLst>
              </p:cNvPr>
              <p:cNvSpPr/>
              <p:nvPr/>
            </p:nvSpPr>
            <p:spPr>
              <a:xfrm>
                <a:off x="2961773" y="3434087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weight &gt; 3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E44111D-A9CC-1470-CFB5-647C64C32AE6}"/>
                  </a:ext>
                </a:extLst>
              </p:cNvPr>
              <p:cNvCxnSpPr>
                <a:cxnSpLocks/>
                <a:stCxn id="17" idx="4"/>
              </p:cNvCxnSpPr>
              <p:nvPr/>
            </p:nvCxnSpPr>
            <p:spPr>
              <a:xfrm>
                <a:off x="3884195" y="1889923"/>
                <a:ext cx="0" cy="303835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C77F9B-31BB-BC1E-CFB5-1FD306F88E07}"/>
                  </a:ext>
                </a:extLst>
              </p:cNvPr>
              <p:cNvSpPr/>
              <p:nvPr/>
            </p:nvSpPr>
            <p:spPr>
              <a:xfrm>
                <a:off x="5183603" y="3637565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deliveryCost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10.0 * weight</a:t>
                </a:r>
              </a:p>
            </p:txBody>
          </p:sp>
          <p:cxnSp>
            <p:nvCxnSpPr>
              <p:cNvPr id="34" name="Connector: Elbow 33">
                <a:extLst>
                  <a:ext uri="{FF2B5EF4-FFF2-40B4-BE49-F238E27FC236}">
                    <a16:creationId xmlns:a16="http://schemas.microsoft.com/office/drawing/2014/main" id="{471CC8EC-D426-D9D1-DD76-2066DE613333}"/>
                  </a:ext>
                </a:extLst>
              </p:cNvPr>
              <p:cNvCxnSpPr>
                <a:cxnSpLocks/>
                <a:stCxn id="19" idx="2"/>
                <a:endCxn id="31" idx="1"/>
              </p:cNvCxnSpPr>
              <p:nvPr/>
            </p:nvCxnSpPr>
            <p:spPr>
              <a:xfrm rot="16200000" flipH="1">
                <a:off x="4149228" y="4115538"/>
                <a:ext cx="769342" cy="1299408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6AE0D0B-8177-07D5-789B-EED3B5BB964A}"/>
                  </a:ext>
                </a:extLst>
              </p:cNvPr>
              <p:cNvSpPr txBox="1"/>
              <p:nvPr/>
            </p:nvSpPr>
            <p:spPr>
              <a:xfrm>
                <a:off x="3614569" y="437943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41" name="Flowchart: Data 40">
                <a:extLst>
                  <a:ext uri="{FF2B5EF4-FFF2-40B4-BE49-F238E27FC236}">
                    <a16:creationId xmlns:a16="http://schemas.microsoft.com/office/drawing/2014/main" id="{05EA567D-BF83-DA3D-9ED7-2BA3CE5720F6}"/>
                  </a:ext>
                </a:extLst>
              </p:cNvPr>
              <p:cNvSpPr/>
              <p:nvPr/>
            </p:nvSpPr>
            <p:spPr>
              <a:xfrm>
                <a:off x="7385383" y="1400639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deliveryCost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472EC0BF-7402-CCE8-EE65-687C99E9F3C0}"/>
                  </a:ext>
                </a:extLst>
              </p:cNvPr>
              <p:cNvCxnSpPr>
                <a:cxnSpLocks/>
                <a:stCxn id="31" idx="3"/>
                <a:endCxn id="41" idx="4"/>
              </p:cNvCxnSpPr>
              <p:nvPr/>
            </p:nvCxnSpPr>
            <p:spPr>
              <a:xfrm flipV="1">
                <a:off x="7028447" y="1889923"/>
                <a:ext cx="1279358" cy="3259990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6843882-A9A0-F10A-A34C-F59A9202B394}"/>
                  </a:ext>
                </a:extLst>
              </p:cNvPr>
              <p:cNvCxnSpPr/>
              <p:nvPr/>
            </p:nvCxnSpPr>
            <p:spPr>
              <a:xfrm>
                <a:off x="4806617" y="3907329"/>
                <a:ext cx="376986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7764B92-6EAF-519A-BF4F-BBBEE74ED796}"/>
                  </a:ext>
                </a:extLst>
              </p:cNvPr>
              <p:cNvSpPr txBox="1"/>
              <p:nvPr/>
            </p:nvSpPr>
            <p:spPr>
              <a:xfrm>
                <a:off x="4860297" y="362919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3DA82D6-A38D-CD05-FF8F-BCBA97F4F5DA}"/>
                  </a:ext>
                </a:extLst>
              </p:cNvPr>
              <p:cNvCxnSpPr>
                <a:stCxn id="23" idx="3"/>
              </p:cNvCxnSpPr>
              <p:nvPr/>
            </p:nvCxnSpPr>
            <p:spPr>
              <a:xfrm flipV="1">
                <a:off x="7028447" y="3906191"/>
                <a:ext cx="1286410" cy="569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Flowchart: Decision 23">
                <a:extLst>
                  <a:ext uri="{FF2B5EF4-FFF2-40B4-BE49-F238E27FC236}">
                    <a16:creationId xmlns:a16="http://schemas.microsoft.com/office/drawing/2014/main" id="{99DA4AD9-5778-5458-0FFD-498D9AE951E4}"/>
                  </a:ext>
                </a:extLst>
              </p:cNvPr>
              <p:cNvSpPr/>
              <p:nvPr/>
            </p:nvSpPr>
            <p:spPr>
              <a:xfrm>
                <a:off x="2961773" y="2190365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weight &lt; 1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B445247-BE4A-EE94-5A4C-3FFCD08340B0}"/>
                  </a:ext>
                </a:extLst>
              </p:cNvPr>
              <p:cNvSpPr/>
              <p:nvPr/>
            </p:nvSpPr>
            <p:spPr>
              <a:xfrm>
                <a:off x="5183603" y="2393843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deliveryCost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15.0 * weight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E724F4F-C966-0E8D-49CE-933F374680B2}"/>
                  </a:ext>
                </a:extLst>
              </p:cNvPr>
              <p:cNvCxnSpPr/>
              <p:nvPr/>
            </p:nvCxnSpPr>
            <p:spPr>
              <a:xfrm>
                <a:off x="4806617" y="2663607"/>
                <a:ext cx="376986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6FA9EF8-2CA1-1A59-7A9C-6C19EF09515D}"/>
                  </a:ext>
                </a:extLst>
              </p:cNvPr>
              <p:cNvSpPr txBox="1"/>
              <p:nvPr/>
            </p:nvSpPr>
            <p:spPr>
              <a:xfrm>
                <a:off x="4860297" y="2385470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6F786CE1-9DD0-D936-01B7-7C604CABAE10}"/>
                  </a:ext>
                </a:extLst>
              </p:cNvPr>
              <p:cNvCxnSpPr>
                <a:stCxn id="24" idx="2"/>
                <a:endCxn id="19" idx="0"/>
              </p:cNvCxnSpPr>
              <p:nvPr/>
            </p:nvCxnSpPr>
            <p:spPr>
              <a:xfrm>
                <a:off x="3884195" y="3136849"/>
                <a:ext cx="0" cy="297238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4CE2F7B-1FB4-D1F2-ED46-ED2AAFF7736F}"/>
                  </a:ext>
                </a:extLst>
              </p:cNvPr>
              <p:cNvSpPr/>
              <p:nvPr/>
            </p:nvSpPr>
            <p:spPr>
              <a:xfrm>
                <a:off x="5183603" y="4875593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deliveryCost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13.0 * weight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366DC48-B3A2-E8C1-3E0C-ACB464A2D3B8}"/>
                  </a:ext>
                </a:extLst>
              </p:cNvPr>
              <p:cNvSpPr txBox="1"/>
              <p:nvPr/>
            </p:nvSpPr>
            <p:spPr>
              <a:xfrm>
                <a:off x="3614569" y="3144568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275297-3BF9-7CB9-2293-74478367702E}"/>
                  </a:ext>
                </a:extLst>
              </p:cNvPr>
              <p:cNvCxnSpPr/>
              <p:nvPr/>
            </p:nvCxnSpPr>
            <p:spPr>
              <a:xfrm flipV="1">
                <a:off x="7028447" y="2653897"/>
                <a:ext cx="1286410" cy="569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94832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412</Words>
  <Application>Microsoft Office PowerPoint</Application>
  <PresentationFormat>Widescreen</PresentationFormat>
  <Paragraphs>166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 Jun Yi</dc:creator>
  <cp:lastModifiedBy>Lim Jun Yi</cp:lastModifiedBy>
  <cp:revision>15</cp:revision>
  <dcterms:created xsi:type="dcterms:W3CDTF">2022-04-28T11:14:32Z</dcterms:created>
  <dcterms:modified xsi:type="dcterms:W3CDTF">2022-05-16T02:28:53Z</dcterms:modified>
</cp:coreProperties>
</file>