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99FF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31EFDE-D69A-EFA7-8D13-E9FF03125D2D}"/>
              </a:ext>
            </a:extLst>
          </p:cNvPr>
          <p:cNvGrpSpPr/>
          <p:nvPr/>
        </p:nvGrpSpPr>
        <p:grpSpPr>
          <a:xfrm>
            <a:off x="2939007" y="885309"/>
            <a:ext cx="6313986" cy="5087382"/>
            <a:chOff x="1534614" y="268089"/>
            <a:chExt cx="6313986" cy="50873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534614" y="268089"/>
              <a:ext cx="6313986" cy="508738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80A31E-20CC-17DE-A86B-724FAFBB33C5}"/>
                </a:ext>
              </a:extLst>
            </p:cNvPr>
            <p:cNvGrpSpPr/>
            <p:nvPr/>
          </p:nvGrpSpPr>
          <p:grpSpPr>
            <a:xfrm>
              <a:off x="2022926" y="766154"/>
              <a:ext cx="5337361" cy="4091252"/>
              <a:chOff x="5640485" y="1141654"/>
              <a:chExt cx="5337361" cy="409125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6042166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530044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6567545" y="148334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9133002" y="178012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result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645123" y="177469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cxnSpLocks/>
                <a:stCxn id="26" idx="4"/>
                <a:endCxn id="58" idx="1"/>
              </p:cNvCxnSpPr>
              <p:nvPr/>
            </p:nvCxnSpPr>
            <p:spPr>
              <a:xfrm flipH="1">
                <a:off x="6562909" y="2263977"/>
                <a:ext cx="4636" cy="28189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10055423" y="148334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5640485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7856926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5640487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“profit”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7856925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“loss”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856926" y="25899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“break even”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22" idx="1"/>
              </p:cNvCxnSpPr>
              <p:nvPr/>
            </p:nvCxnSpPr>
            <p:spPr>
              <a:xfrm>
                <a:off x="7485329" y="377751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cxnSpLocks/>
                <a:stCxn id="20" idx="2"/>
                <a:endCxn id="45" idx="0"/>
              </p:cNvCxnSpPr>
              <p:nvPr/>
            </p:nvCxnSpPr>
            <p:spPr>
              <a:xfrm>
                <a:off x="6562907" y="4250752"/>
                <a:ext cx="2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cxnSpLocks/>
                <a:stCxn id="22" idx="2"/>
                <a:endCxn id="46" idx="0"/>
              </p:cNvCxnSpPr>
              <p:nvPr/>
            </p:nvCxnSpPr>
            <p:spPr>
              <a:xfrm flipH="1">
                <a:off x="8779347" y="4250752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7489966" y="35005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6293283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8513956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6978508" y="1853808"/>
                <a:ext cx="2661315" cy="3492515"/>
              </a:xfrm>
              <a:prstGeom prst="bentConnector3">
                <a:avLst>
                  <a:gd name="adj1" fmla="val -11453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765808" y="2038307"/>
                <a:ext cx="565219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8779347" y="4930723"/>
                <a:ext cx="0" cy="3021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5640487" y="254587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6562907" y="303515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CBB4EED-74AC-5192-6AB5-637C570AA114}"/>
                  </a:ext>
                </a:extLst>
              </p:cNvPr>
              <p:cNvCxnSpPr>
                <a:stCxn id="22" idx="0"/>
                <a:endCxn id="55" idx="2"/>
              </p:cNvCxnSpPr>
              <p:nvPr/>
            </p:nvCxnSpPr>
            <p:spPr>
              <a:xfrm flipV="1">
                <a:off x="8779348" y="2983017"/>
                <a:ext cx="0" cy="3212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5A8806-1F05-1F57-6842-48649E35A22F}"/>
                  </a:ext>
                </a:extLst>
              </p:cNvPr>
              <p:cNvSpPr txBox="1"/>
              <p:nvPr/>
            </p:nvSpPr>
            <p:spPr>
              <a:xfrm>
                <a:off x="8513956" y="30256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502247B-9705-DB7A-781B-7082A6A27DA0}"/>
              </a:ext>
            </a:extLst>
          </p:cNvPr>
          <p:cNvGrpSpPr/>
          <p:nvPr/>
        </p:nvGrpSpPr>
        <p:grpSpPr>
          <a:xfrm>
            <a:off x="2488066" y="1395512"/>
            <a:ext cx="7215868" cy="4066976"/>
            <a:chOff x="2488066" y="793783"/>
            <a:chExt cx="7215868" cy="406697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793783"/>
              <a:ext cx="7215868" cy="406697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F7E6F16-15EA-8C46-44F2-4734421AC2A0}"/>
                </a:ext>
              </a:extLst>
            </p:cNvPr>
            <p:cNvGrpSpPr/>
            <p:nvPr/>
          </p:nvGrpSpPr>
          <p:grpSpPr>
            <a:xfrm>
              <a:off x="2964746" y="1316841"/>
              <a:ext cx="6262509" cy="2828355"/>
              <a:chOff x="2974770" y="1174016"/>
              <a:chExt cx="6262509" cy="282835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3" idx="4"/>
                <a:endCxn id="28" idx="0"/>
              </p:cNvCxnSpPr>
              <p:nvPr/>
            </p:nvCxnSpPr>
            <p:spPr>
              <a:xfrm>
                <a:off x="3897192" y="1528224"/>
                <a:ext cx="0" cy="56066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7024920" y="32573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2974770" y="328448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8B11D5-D5CD-62E5-1F22-F0CADAC0BDEF}"/>
                  </a:ext>
                </a:extLst>
              </p:cNvPr>
              <p:cNvSpPr/>
              <p:nvPr/>
            </p:nvSpPr>
            <p:spPr>
              <a:xfrm>
                <a:off x="2974770" y="20888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20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1C92185-8D91-9955-23F7-4DC350FE624D}"/>
                  </a:ext>
                </a:extLst>
              </p:cNvPr>
              <p:cNvSpPr/>
              <p:nvPr/>
            </p:nvSpPr>
            <p:spPr>
              <a:xfrm>
                <a:off x="3720088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0EA5F7-9ADF-A1EB-7C60-F2FA332556AB}"/>
                  </a:ext>
                </a:extLst>
              </p:cNvPr>
              <p:cNvSpPr/>
              <p:nvPr/>
            </p:nvSpPr>
            <p:spPr>
              <a:xfrm>
                <a:off x="8137753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AD2E3CDE-9713-3C4A-D3E9-F4FD6875AEF3}"/>
                  </a:ext>
                </a:extLst>
              </p:cNvPr>
              <p:cNvSpPr/>
              <p:nvPr/>
            </p:nvSpPr>
            <p:spPr>
              <a:xfrm>
                <a:off x="5180076" y="30558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% 4 == 0</a:t>
                </a:r>
              </a:p>
            </p:txBody>
          </p:sp>
          <p:sp>
            <p:nvSpPr>
              <p:cNvPr id="50" name="Flowchart: Decision 49">
                <a:extLst>
                  <a:ext uri="{FF2B5EF4-FFF2-40B4-BE49-F238E27FC236}">
                    <a16:creationId xmlns:a16="http://schemas.microsoft.com/office/drawing/2014/main" id="{9EB244EF-F2D1-5FB9-4970-EAA783147D87}"/>
                  </a:ext>
                </a:extLst>
              </p:cNvPr>
              <p:cNvSpPr/>
              <p:nvPr/>
            </p:nvSpPr>
            <p:spPr>
              <a:xfrm>
                <a:off x="5180076" y="18121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&gt;= 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6B188C-3BF5-B1F9-6CFE-4CA4FD5B57A0}"/>
                  </a:ext>
                </a:extLst>
              </p:cNvPr>
              <p:cNvSpPr/>
              <p:nvPr/>
            </p:nvSpPr>
            <p:spPr>
              <a:xfrm>
                <a:off x="7392435" y="33377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– 1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9FE56DF-2974-FA58-AFF3-4366DACEDD16}"/>
                  </a:ext>
                </a:extLst>
              </p:cNvPr>
              <p:cNvCxnSpPr>
                <a:stCxn id="28" idx="3"/>
                <a:endCxn id="50" idx="1"/>
              </p:cNvCxnSpPr>
              <p:nvPr/>
            </p:nvCxnSpPr>
            <p:spPr>
              <a:xfrm>
                <a:off x="4819614" y="2285407"/>
                <a:ext cx="360462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8B9D640-5646-93D7-6DC0-B42BF6A561C8}"/>
                  </a:ext>
                </a:extLst>
              </p:cNvPr>
              <p:cNvCxnSpPr>
                <a:stCxn id="50" idx="2"/>
                <a:endCxn id="49" idx="0"/>
              </p:cNvCxnSpPr>
              <p:nvPr/>
            </p:nvCxnSpPr>
            <p:spPr>
              <a:xfrm>
                <a:off x="6102498" y="27586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3FB0AB4-E865-2B0A-18F4-45919452F4C9}"/>
                  </a:ext>
                </a:extLst>
              </p:cNvPr>
              <p:cNvCxnSpPr>
                <a:stCxn id="49" idx="1"/>
                <a:endCxn id="41" idx="5"/>
              </p:cNvCxnSpPr>
              <p:nvPr/>
            </p:nvCxnSpPr>
            <p:spPr>
              <a:xfrm flipH="1">
                <a:off x="4635130" y="3529129"/>
                <a:ext cx="54494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943E5FD-58B2-49E8-8B43-4E210A8A54EF}"/>
                  </a:ext>
                </a:extLst>
              </p:cNvPr>
              <p:cNvCxnSpPr>
                <a:stCxn id="49" idx="3"/>
                <a:endCxn id="51" idx="1"/>
              </p:cNvCxnSpPr>
              <p:nvPr/>
            </p:nvCxnSpPr>
            <p:spPr>
              <a:xfrm>
                <a:off x="7024920" y="3529129"/>
                <a:ext cx="367515" cy="5172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4B215B6-6FAA-7578-5651-0CD1D2A587EC}"/>
                  </a:ext>
                </a:extLst>
              </p:cNvPr>
              <p:cNvCxnSpPr>
                <a:stCxn id="41" idx="4"/>
                <a:endCxn id="51" idx="2"/>
              </p:cNvCxnSpPr>
              <p:nvPr/>
            </p:nvCxnSpPr>
            <p:spPr>
              <a:xfrm rot="5400000" flipH="1" flipV="1">
                <a:off x="6084547" y="1543461"/>
                <a:ext cx="42954" cy="4417665"/>
              </a:xfrm>
              <a:prstGeom prst="bentConnector3">
                <a:avLst>
                  <a:gd name="adj1" fmla="val -1148436"/>
                </a:avLst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A3BA7260-BCA2-DF71-3454-2D5292D0A4FD}"/>
                  </a:ext>
                </a:extLst>
              </p:cNvPr>
              <p:cNvCxnSpPr>
                <a:stCxn id="51" idx="0"/>
                <a:endCxn id="50" idx="3"/>
              </p:cNvCxnSpPr>
              <p:nvPr/>
            </p:nvCxnSpPr>
            <p:spPr>
              <a:xfrm rot="16200000" flipV="1">
                <a:off x="7143700" y="2166627"/>
                <a:ext cx="1052378" cy="128993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C1006027-5B2A-F133-62A1-6952D4288E4C}"/>
                  </a:ext>
                </a:extLst>
              </p:cNvPr>
              <p:cNvCxnSpPr>
                <a:stCxn id="50" idx="0"/>
                <a:endCxn id="33" idx="2"/>
              </p:cNvCxnSpPr>
              <p:nvPr/>
            </p:nvCxnSpPr>
            <p:spPr>
              <a:xfrm rot="5400000" flipH="1" flipV="1">
                <a:off x="6889603" y="564016"/>
                <a:ext cx="461045" cy="2035255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DC32C3-9D42-2D50-1777-288F828A1E1E}"/>
                  </a:ext>
                </a:extLst>
              </p:cNvPr>
              <p:cNvSpPr txBox="1"/>
              <p:nvPr/>
            </p:nvSpPr>
            <p:spPr>
              <a:xfrm>
                <a:off x="5819877" y="152504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6F39C6-AF6A-62BB-BC9B-6C50D17F8886}"/>
                  </a:ext>
                </a:extLst>
              </p:cNvPr>
              <p:cNvSpPr txBox="1"/>
              <p:nvPr/>
            </p:nvSpPr>
            <p:spPr>
              <a:xfrm>
                <a:off x="5819877" y="275864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29CAD5-B1F3-A296-6857-A07E069B223F}"/>
                  </a:ext>
                </a:extLst>
              </p:cNvPr>
              <p:cNvSpPr txBox="1"/>
              <p:nvPr/>
            </p:nvSpPr>
            <p:spPr>
              <a:xfrm>
                <a:off x="4913691" y="32631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53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4F82963-0F4E-E7D7-F19E-232A4D0AA00A}"/>
              </a:ext>
            </a:extLst>
          </p:cNvPr>
          <p:cNvGrpSpPr/>
          <p:nvPr/>
        </p:nvGrpSpPr>
        <p:grpSpPr>
          <a:xfrm>
            <a:off x="2432029" y="1315453"/>
            <a:ext cx="7327942" cy="4227094"/>
            <a:chOff x="3901532" y="1315453"/>
            <a:chExt cx="7327942" cy="4227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901532" y="1315453"/>
              <a:ext cx="7327942" cy="422709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067AF7C-98A9-B048-8B4C-60B6F61EBD13}"/>
                </a:ext>
              </a:extLst>
            </p:cNvPr>
            <p:cNvGrpSpPr/>
            <p:nvPr/>
          </p:nvGrpSpPr>
          <p:grpSpPr>
            <a:xfrm>
              <a:off x="4426639" y="1739895"/>
              <a:ext cx="6277726" cy="3378210"/>
              <a:chOff x="3427319" y="1383374"/>
              <a:chExt cx="6277726" cy="3378210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829000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8257244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32" idx="0"/>
              </p:cNvCxnSpPr>
              <p:nvPr/>
            </p:nvCxnSpPr>
            <p:spPr>
              <a:xfrm flipH="1">
                <a:off x="4349741" y="1725064"/>
                <a:ext cx="4638" cy="34671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860201" y="202184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avg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V="1">
                <a:off x="8782623" y="1725064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3427319" y="354598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length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!= 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7860201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avg = sum / length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5643760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length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55" idx="1"/>
              </p:cNvCxnSpPr>
              <p:nvPr/>
            </p:nvCxnSpPr>
            <p:spPr>
              <a:xfrm>
                <a:off x="5272163" y="401923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4080115" y="448458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5272163" y="374223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3427321" y="278759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length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4349741" y="327687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EE8300-D7CA-076C-FFE7-1F98BE4C4C81}"/>
                  </a:ext>
                </a:extLst>
              </p:cNvPr>
              <p:cNvSpPr/>
              <p:nvPr/>
            </p:nvSpPr>
            <p:spPr>
              <a:xfrm>
                <a:off x="3427319" y="2071777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set count = 0, sum = 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7D7D85-0B9C-20D6-B232-94F7885F3965}"/>
                  </a:ext>
                </a:extLst>
              </p:cNvPr>
              <p:cNvSpPr/>
              <p:nvPr/>
            </p:nvSpPr>
            <p:spPr>
              <a:xfrm>
                <a:off x="5643760" y="283571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count = count + 1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715479B-E165-FA4B-0784-55BFEC483532}"/>
                  </a:ext>
                </a:extLst>
              </p:cNvPr>
              <p:cNvCxnSpPr>
                <a:cxnSpLocks/>
                <a:stCxn id="55" idx="0"/>
                <a:endCxn id="44" idx="2"/>
              </p:cNvCxnSpPr>
              <p:nvPr/>
            </p:nvCxnSpPr>
            <p:spPr>
              <a:xfrm flipV="1">
                <a:off x="6566182" y="3228750"/>
                <a:ext cx="0" cy="593964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B8CEDB-D17D-4A33-E78F-604CC11771E6}"/>
                  </a:ext>
                </a:extLst>
              </p:cNvPr>
              <p:cNvCxnSpPr>
                <a:cxnSpLocks/>
                <a:stCxn id="44" idx="1"/>
                <a:endCxn id="58" idx="5"/>
              </p:cNvCxnSpPr>
              <p:nvPr/>
            </p:nvCxnSpPr>
            <p:spPr>
              <a:xfrm flipH="1">
                <a:off x="5087681" y="3032234"/>
                <a:ext cx="556079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509B8A-8E5B-975A-1BFD-3F2312F4742E}"/>
                  </a:ext>
                </a:extLst>
              </p:cNvPr>
              <p:cNvCxnSpPr>
                <a:cxnSpLocks/>
                <a:stCxn id="45" idx="0"/>
                <a:endCxn id="75" idx="4"/>
              </p:cNvCxnSpPr>
              <p:nvPr/>
            </p:nvCxnSpPr>
            <p:spPr>
              <a:xfrm flipV="1">
                <a:off x="8782623" y="2511128"/>
                <a:ext cx="0" cy="1311586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E5880902-AF93-07C1-070D-97658066D083}"/>
                  </a:ext>
                </a:extLst>
              </p:cNvPr>
              <p:cNvCxnSpPr>
                <a:stCxn id="20" idx="2"/>
                <a:endCxn id="45" idx="2"/>
              </p:cNvCxnSpPr>
              <p:nvPr/>
            </p:nvCxnSpPr>
            <p:spPr>
              <a:xfrm rot="5400000" flipH="1" flipV="1">
                <a:off x="6427819" y="2137668"/>
                <a:ext cx="276726" cy="4432882"/>
              </a:xfrm>
              <a:prstGeom prst="bentConnector3">
                <a:avLst>
                  <a:gd name="adj1" fmla="val -8260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AE9A6D0-3B9B-5EC0-6D6C-4B4A1A596DD5}"/>
                  </a:ext>
                </a:extLst>
              </p:cNvPr>
              <p:cNvCxnSpPr>
                <a:stCxn id="32" idx="2"/>
                <a:endCxn id="58" idx="1"/>
              </p:cNvCxnSpPr>
              <p:nvPr/>
            </p:nvCxnSpPr>
            <p:spPr>
              <a:xfrm>
                <a:off x="4349741" y="2464809"/>
                <a:ext cx="2" cy="32278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62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468</Words>
  <Application>Microsoft Office PowerPoint</Application>
  <PresentationFormat>Widescreen</PresentationFormat>
  <Paragraphs>187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18</cp:revision>
  <dcterms:created xsi:type="dcterms:W3CDTF">2022-04-28T11:14:32Z</dcterms:created>
  <dcterms:modified xsi:type="dcterms:W3CDTF">2022-05-16T23:42:19Z</dcterms:modified>
</cp:coreProperties>
</file>