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CC99FF"/>
    <a:srgbClr val="CC66FF"/>
    <a:srgbClr val="FF7C8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70C683A8-AE87-4446-BB7D-47E5A91DF6BB}"/>
              </a:ext>
            </a:extLst>
          </p:cNvPr>
          <p:cNvGrpSpPr/>
          <p:nvPr/>
        </p:nvGrpSpPr>
        <p:grpSpPr>
          <a:xfrm>
            <a:off x="681789" y="393032"/>
            <a:ext cx="7002379" cy="5564011"/>
            <a:chOff x="0" y="-24063"/>
            <a:chExt cx="7002379" cy="55640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B91276D-045C-4FD2-954B-EB07433662E9}"/>
                </a:ext>
              </a:extLst>
            </p:cNvPr>
            <p:cNvSpPr/>
            <p:nvPr/>
          </p:nvSpPr>
          <p:spPr>
            <a:xfrm>
              <a:off x="0" y="-24063"/>
              <a:ext cx="7002379" cy="55640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2283FC2-3CC1-4758-B2E4-A6EC30DC8EEB}"/>
                </a:ext>
              </a:extLst>
            </p:cNvPr>
            <p:cNvGrpSpPr/>
            <p:nvPr/>
          </p:nvGrpSpPr>
          <p:grpSpPr>
            <a:xfrm>
              <a:off x="360947" y="336883"/>
              <a:ext cx="6268454" cy="4712371"/>
              <a:chOff x="360947" y="336883"/>
              <a:chExt cx="6268454" cy="4712371"/>
            </a:xfrm>
          </p:grpSpPr>
          <p:sp>
            <p:nvSpPr>
              <p:cNvPr id="2" name="Flowchart: Data 1">
                <a:extLst>
                  <a:ext uri="{FF2B5EF4-FFF2-40B4-BE49-F238E27FC236}">
                    <a16:creationId xmlns:a16="http://schemas.microsoft.com/office/drawing/2014/main" id="{28F59F68-13F2-4B32-82DB-6EB574B2D1A9}"/>
                  </a:ext>
                </a:extLst>
              </p:cNvPr>
              <p:cNvSpPr/>
              <p:nvPr/>
            </p:nvSpPr>
            <p:spPr>
              <a:xfrm>
                <a:off x="360947" y="33688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sp>
            <p:nvSpPr>
              <p:cNvPr id="4" name="Flowchart: Decision 3">
                <a:extLst>
                  <a:ext uri="{FF2B5EF4-FFF2-40B4-BE49-F238E27FC236}">
                    <a16:creationId xmlns:a16="http://schemas.microsoft.com/office/drawing/2014/main" id="{1B56FC5E-4065-4A70-BFA0-754CEBDBDF32}"/>
                  </a:ext>
                </a:extLst>
              </p:cNvPr>
              <p:cNvSpPr/>
              <p:nvPr/>
            </p:nvSpPr>
            <p:spPr>
              <a:xfrm>
                <a:off x="360947" y="112294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&gt; 7</a:t>
                </a:r>
              </a:p>
            </p:txBody>
          </p:sp>
          <p:sp>
            <p:nvSpPr>
              <p:cNvPr id="7" name="Flowchart: Decision 6">
                <a:extLst>
                  <a:ext uri="{FF2B5EF4-FFF2-40B4-BE49-F238E27FC236}">
                    <a16:creationId xmlns:a16="http://schemas.microsoft.com/office/drawing/2014/main" id="{1AE8724F-01CD-48A2-A4D7-888DE810E9C4}"/>
                  </a:ext>
                </a:extLst>
              </p:cNvPr>
              <p:cNvSpPr/>
              <p:nvPr/>
            </p:nvSpPr>
            <p:spPr>
              <a:xfrm>
                <a:off x="360947" y="2366211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&gt; 5</a:t>
                </a:r>
              </a:p>
            </p:txBody>
          </p:sp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BE14D555-F1F8-437B-99EF-3DC9B8DEAF5A}"/>
                  </a:ext>
                </a:extLst>
              </p:cNvPr>
              <p:cNvSpPr/>
              <p:nvPr/>
            </p:nvSpPr>
            <p:spPr>
              <a:xfrm>
                <a:off x="360947" y="360947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&gt; 3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C71FA0F-D010-4470-A4DA-37400D7EA02F}"/>
                  </a:ext>
                </a:extLst>
              </p:cNvPr>
              <p:cNvCxnSpPr>
                <a:stCxn id="2" idx="4"/>
                <a:endCxn id="4" idx="0"/>
              </p:cNvCxnSpPr>
              <p:nvPr/>
            </p:nvCxnSpPr>
            <p:spPr>
              <a:xfrm>
                <a:off x="1283369" y="826167"/>
                <a:ext cx="0" cy="29678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8C2A8F-0239-4D44-9E68-CA7453A5CA77}"/>
                  </a:ext>
                </a:extLst>
              </p:cNvPr>
              <p:cNvSpPr/>
              <p:nvPr/>
            </p:nvSpPr>
            <p:spPr>
              <a:xfrm>
                <a:off x="2582777" y="13996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Fee = 25.00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60FBA-E7D1-474B-9288-DE527C1FC37C}"/>
                  </a:ext>
                </a:extLst>
              </p:cNvPr>
              <p:cNvSpPr/>
              <p:nvPr/>
            </p:nvSpPr>
            <p:spPr>
              <a:xfrm>
                <a:off x="2582777" y="2564731"/>
                <a:ext cx="1844844" cy="54944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Fee = 4.00*3 + 3.00*2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+ 2.50*(hour – 5)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A7BACE9-4D58-4158-9C2E-F6E74C3A2A51}"/>
                  </a:ext>
                </a:extLst>
              </p:cNvPr>
              <p:cNvSpPr/>
              <p:nvPr/>
            </p:nvSpPr>
            <p:spPr>
              <a:xfrm>
                <a:off x="2582777" y="3811805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Fee = 4.00*3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– 3.00*(hour – 3)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E956648-8245-4E91-969E-DA818A0EE312}"/>
                  </a:ext>
                </a:extLst>
              </p:cNvPr>
              <p:cNvCxnSpPr/>
              <p:nvPr/>
            </p:nvCxnSpPr>
            <p:spPr>
              <a:xfrm>
                <a:off x="1283369" y="2069431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721F831-D501-454D-81EE-0C02699D1E2A}"/>
                  </a:ext>
                </a:extLst>
              </p:cNvPr>
              <p:cNvCxnSpPr/>
              <p:nvPr/>
            </p:nvCxnSpPr>
            <p:spPr>
              <a:xfrm>
                <a:off x="1283369" y="3312695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B5CE5DB-7A65-4FDD-B4F3-0AAB62E0E486}"/>
                  </a:ext>
                </a:extLst>
              </p:cNvPr>
              <p:cNvCxnSpPr>
                <a:stCxn id="4" idx="3"/>
                <a:endCxn id="11" idx="1"/>
              </p:cNvCxnSpPr>
              <p:nvPr/>
            </p:nvCxnSpPr>
            <p:spPr>
              <a:xfrm>
                <a:off x="2205791" y="1596189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44786FB-3790-4EB5-B3D7-F42BA9824AC0}"/>
                  </a:ext>
                </a:extLst>
              </p:cNvPr>
              <p:cNvCxnSpPr/>
              <p:nvPr/>
            </p:nvCxnSpPr>
            <p:spPr>
              <a:xfrm>
                <a:off x="2205791" y="2839452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81CB08E-A669-408D-BD9C-BEEA5DDBDBF5}"/>
                  </a:ext>
                </a:extLst>
              </p:cNvPr>
              <p:cNvCxnSpPr/>
              <p:nvPr/>
            </p:nvCxnSpPr>
            <p:spPr>
              <a:xfrm>
                <a:off x="2205791" y="4082716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2A489D-A621-4FE4-ACF6-D76866D938EF}"/>
                  </a:ext>
                </a:extLst>
              </p:cNvPr>
              <p:cNvSpPr/>
              <p:nvPr/>
            </p:nvSpPr>
            <p:spPr>
              <a:xfrm>
                <a:off x="2582777" y="4656222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Fee = 4.00*hour</a:t>
                </a:r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44F8E138-8730-4986-859D-6909BD3EA4CE}"/>
                  </a:ext>
                </a:extLst>
              </p:cNvPr>
              <p:cNvCxnSpPr>
                <a:stCxn id="8" idx="2"/>
                <a:endCxn id="30" idx="1"/>
              </p:cNvCxnSpPr>
              <p:nvPr/>
            </p:nvCxnSpPr>
            <p:spPr>
              <a:xfrm rot="16200000" flipH="1">
                <a:off x="1784684" y="4054644"/>
                <a:ext cx="296779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26FF1F1-338C-4F48-8811-F9243B273734}"/>
                  </a:ext>
                </a:extLst>
              </p:cNvPr>
              <p:cNvSpPr txBox="1"/>
              <p:nvPr/>
            </p:nvSpPr>
            <p:spPr>
              <a:xfrm>
                <a:off x="2259471" y="131805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21392A3-D0C9-4305-86BD-5332188EA6CB}"/>
                  </a:ext>
                </a:extLst>
              </p:cNvPr>
              <p:cNvSpPr txBox="1"/>
              <p:nvPr/>
            </p:nvSpPr>
            <p:spPr>
              <a:xfrm>
                <a:off x="2259471" y="256131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1830F2-B1C3-4F7F-A19A-609F9A3B848C}"/>
                  </a:ext>
                </a:extLst>
              </p:cNvPr>
              <p:cNvSpPr txBox="1"/>
              <p:nvPr/>
            </p:nvSpPr>
            <p:spPr>
              <a:xfrm>
                <a:off x="2259471" y="380343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B085BA-4F97-4C99-BDA6-87889E1F708C}"/>
                  </a:ext>
                </a:extLst>
              </p:cNvPr>
              <p:cNvSpPr txBox="1"/>
              <p:nvPr/>
            </p:nvSpPr>
            <p:spPr>
              <a:xfrm>
                <a:off x="1013743" y="206943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D47987-88FE-4262-88A7-BD01262D32EB}"/>
                  </a:ext>
                </a:extLst>
              </p:cNvPr>
              <p:cNvSpPr txBox="1"/>
              <p:nvPr/>
            </p:nvSpPr>
            <p:spPr>
              <a:xfrm>
                <a:off x="1013743" y="331269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E17185-5F1B-431F-8A40-25E814C364CC}"/>
                  </a:ext>
                </a:extLst>
              </p:cNvPr>
              <p:cNvSpPr txBox="1"/>
              <p:nvPr/>
            </p:nvSpPr>
            <p:spPr>
              <a:xfrm>
                <a:off x="1013743" y="45559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3" name="Flowchart: Data 42">
                <a:extLst>
                  <a:ext uri="{FF2B5EF4-FFF2-40B4-BE49-F238E27FC236}">
                    <a16:creationId xmlns:a16="http://schemas.microsoft.com/office/drawing/2014/main" id="{83FFD052-AEAD-4743-812A-CEECDBB42BF6}"/>
                  </a:ext>
                </a:extLst>
              </p:cNvPr>
              <p:cNvSpPr/>
              <p:nvPr/>
            </p:nvSpPr>
            <p:spPr>
              <a:xfrm>
                <a:off x="4784557" y="33688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fee</a:t>
                </a:r>
              </a:p>
            </p:txBody>
          </p: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D230FEA-0465-4B2C-A3B8-43A79370BD23}"/>
                  </a:ext>
                </a:extLst>
              </p:cNvPr>
              <p:cNvCxnSpPr>
                <a:cxnSpLocks/>
                <a:stCxn id="30" idx="3"/>
                <a:endCxn id="43" idx="4"/>
              </p:cNvCxnSpPr>
              <p:nvPr/>
            </p:nvCxnSpPr>
            <p:spPr>
              <a:xfrm flipV="1">
                <a:off x="4427621" y="826167"/>
                <a:ext cx="1279358" cy="4026571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26EFA16-9636-40DD-B5F7-F2E2EEF1914D}"/>
                  </a:ext>
                </a:extLst>
              </p:cNvPr>
              <p:cNvCxnSpPr>
                <a:stCxn id="11" idx="3"/>
              </p:cNvCxnSpPr>
              <p:nvPr/>
            </p:nvCxnSpPr>
            <p:spPr>
              <a:xfrm flipV="1">
                <a:off x="4427621" y="1595051"/>
                <a:ext cx="1279357" cy="113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83936C0-B393-49D7-A7EF-57AAEC68FD3E}"/>
                  </a:ext>
                </a:extLst>
              </p:cNvPr>
              <p:cNvCxnSpPr/>
              <p:nvPr/>
            </p:nvCxnSpPr>
            <p:spPr>
              <a:xfrm flipV="1">
                <a:off x="4427621" y="2838314"/>
                <a:ext cx="1279357" cy="113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B5C6E0D-2DE4-439E-9595-609E8DBADFE6}"/>
                  </a:ext>
                </a:extLst>
              </p:cNvPr>
              <p:cNvCxnSpPr/>
              <p:nvPr/>
            </p:nvCxnSpPr>
            <p:spPr>
              <a:xfrm flipV="1">
                <a:off x="4427621" y="4080438"/>
                <a:ext cx="1279357" cy="113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1</cp:revision>
  <dcterms:created xsi:type="dcterms:W3CDTF">2022-04-28T11:14:32Z</dcterms:created>
  <dcterms:modified xsi:type="dcterms:W3CDTF">2022-04-28T11:45:53Z</dcterms:modified>
</cp:coreProperties>
</file>