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02247B-9705-DB7A-781B-7082A6A27DA0}"/>
              </a:ext>
            </a:extLst>
          </p:cNvPr>
          <p:cNvGrpSpPr/>
          <p:nvPr/>
        </p:nvGrpSpPr>
        <p:grpSpPr>
          <a:xfrm>
            <a:off x="2488066" y="1395512"/>
            <a:ext cx="7215868" cy="4066976"/>
            <a:chOff x="2488066" y="793783"/>
            <a:chExt cx="7215868" cy="40669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793783"/>
              <a:ext cx="7215868" cy="406697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F7E6F16-15EA-8C46-44F2-4734421AC2A0}"/>
                </a:ext>
              </a:extLst>
            </p:cNvPr>
            <p:cNvGrpSpPr/>
            <p:nvPr/>
          </p:nvGrpSpPr>
          <p:grpSpPr>
            <a:xfrm>
              <a:off x="2964746" y="1316841"/>
              <a:ext cx="6262509" cy="2828355"/>
              <a:chOff x="2974770" y="1174016"/>
              <a:chExt cx="6262509" cy="28283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3" idx="4"/>
                <a:endCxn id="28" idx="0"/>
              </p:cNvCxnSpPr>
              <p:nvPr/>
            </p:nvCxnSpPr>
            <p:spPr>
              <a:xfrm>
                <a:off x="3897192" y="1528224"/>
                <a:ext cx="0" cy="56066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7024920" y="32573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2974770" y="328448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8B11D5-D5CD-62E5-1F22-F0CADAC0BDEF}"/>
                  </a:ext>
                </a:extLst>
              </p:cNvPr>
              <p:cNvSpPr/>
              <p:nvPr/>
            </p:nvSpPr>
            <p:spPr>
              <a:xfrm>
                <a:off x="2974770" y="20888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20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C92185-8D91-9955-23F7-4DC350FE624D}"/>
                  </a:ext>
                </a:extLst>
              </p:cNvPr>
              <p:cNvSpPr/>
              <p:nvPr/>
            </p:nvSpPr>
            <p:spPr>
              <a:xfrm>
                <a:off x="3720088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0EA5F7-9ADF-A1EB-7C60-F2FA332556AB}"/>
                  </a:ext>
                </a:extLst>
              </p:cNvPr>
              <p:cNvSpPr/>
              <p:nvPr/>
            </p:nvSpPr>
            <p:spPr>
              <a:xfrm>
                <a:off x="8137753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AD2E3CDE-9713-3C4A-D3E9-F4FD6875AEF3}"/>
                  </a:ext>
                </a:extLst>
              </p:cNvPr>
              <p:cNvSpPr/>
              <p:nvPr/>
            </p:nvSpPr>
            <p:spPr>
              <a:xfrm>
                <a:off x="5180076" y="30558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% 4 == 0</a:t>
                </a:r>
              </a:p>
            </p:txBody>
          </p:sp>
          <p:sp>
            <p:nvSpPr>
              <p:cNvPr id="50" name="Flowchart: Decision 49">
                <a:extLst>
                  <a:ext uri="{FF2B5EF4-FFF2-40B4-BE49-F238E27FC236}">
                    <a16:creationId xmlns:a16="http://schemas.microsoft.com/office/drawing/2014/main" id="{9EB244EF-F2D1-5FB9-4970-EAA783147D87}"/>
                  </a:ext>
                </a:extLst>
              </p:cNvPr>
              <p:cNvSpPr/>
              <p:nvPr/>
            </p:nvSpPr>
            <p:spPr>
              <a:xfrm>
                <a:off x="5180076" y="18121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&gt;= 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6B188C-3BF5-B1F9-6CFE-4CA4FD5B57A0}"/>
                  </a:ext>
                </a:extLst>
              </p:cNvPr>
              <p:cNvSpPr/>
              <p:nvPr/>
            </p:nvSpPr>
            <p:spPr>
              <a:xfrm>
                <a:off x="7392435" y="33377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–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9FE56DF-2974-FA58-AFF3-4366DACEDD16}"/>
                  </a:ext>
                </a:extLst>
              </p:cNvPr>
              <p:cNvCxnSpPr>
                <a:stCxn id="28" idx="3"/>
                <a:endCxn id="50" idx="1"/>
              </p:cNvCxnSpPr>
              <p:nvPr/>
            </p:nvCxnSpPr>
            <p:spPr>
              <a:xfrm>
                <a:off x="4819614" y="2285407"/>
                <a:ext cx="360462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B9D640-5646-93D7-6DC0-B42BF6A561C8}"/>
                  </a:ext>
                </a:extLst>
              </p:cNvPr>
              <p:cNvCxnSpPr>
                <a:stCxn id="50" idx="2"/>
                <a:endCxn id="49" idx="0"/>
              </p:cNvCxnSpPr>
              <p:nvPr/>
            </p:nvCxnSpPr>
            <p:spPr>
              <a:xfrm>
                <a:off x="6102498" y="27586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FB0AB4-E865-2B0A-18F4-45919452F4C9}"/>
                  </a:ext>
                </a:extLst>
              </p:cNvPr>
              <p:cNvCxnSpPr>
                <a:stCxn id="49" idx="1"/>
                <a:endCxn id="41" idx="5"/>
              </p:cNvCxnSpPr>
              <p:nvPr/>
            </p:nvCxnSpPr>
            <p:spPr>
              <a:xfrm flipH="1">
                <a:off x="4635130" y="3529129"/>
                <a:ext cx="54494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943E5FD-58B2-49E8-8B43-4E210A8A54EF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7024920" y="3529129"/>
                <a:ext cx="367515" cy="517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4B215B6-6FAA-7578-5651-0CD1D2A587EC}"/>
                  </a:ext>
                </a:extLst>
              </p:cNvPr>
              <p:cNvCxnSpPr>
                <a:stCxn id="41" idx="4"/>
                <a:endCxn id="51" idx="2"/>
              </p:cNvCxnSpPr>
              <p:nvPr/>
            </p:nvCxnSpPr>
            <p:spPr>
              <a:xfrm rot="5400000" flipH="1" flipV="1">
                <a:off x="6084547" y="1543461"/>
                <a:ext cx="42954" cy="4417665"/>
              </a:xfrm>
              <a:prstGeom prst="bentConnector3">
                <a:avLst>
                  <a:gd name="adj1" fmla="val -1148436"/>
                </a:avLst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A3BA7260-BCA2-DF71-3454-2D5292D0A4FD}"/>
                  </a:ext>
                </a:extLst>
              </p:cNvPr>
              <p:cNvCxnSpPr>
                <a:stCxn id="51" idx="0"/>
                <a:endCxn id="50" idx="3"/>
              </p:cNvCxnSpPr>
              <p:nvPr/>
            </p:nvCxnSpPr>
            <p:spPr>
              <a:xfrm rot="16200000" flipV="1">
                <a:off x="7143700" y="2166627"/>
                <a:ext cx="1052378" cy="128993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C1006027-5B2A-F133-62A1-6952D4288E4C}"/>
                  </a:ext>
                </a:extLst>
              </p:cNvPr>
              <p:cNvCxnSpPr>
                <a:stCxn id="50" idx="0"/>
                <a:endCxn id="33" idx="2"/>
              </p:cNvCxnSpPr>
              <p:nvPr/>
            </p:nvCxnSpPr>
            <p:spPr>
              <a:xfrm rot="5400000" flipH="1" flipV="1">
                <a:off x="6889603" y="564016"/>
                <a:ext cx="461045" cy="2035255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DC32C3-9D42-2D50-1777-288F828A1E1E}"/>
                  </a:ext>
                </a:extLst>
              </p:cNvPr>
              <p:cNvSpPr txBox="1"/>
              <p:nvPr/>
            </p:nvSpPr>
            <p:spPr>
              <a:xfrm>
                <a:off x="5819877" y="152504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6F39C6-AF6A-62BB-BC9B-6C50D17F8886}"/>
                  </a:ext>
                </a:extLst>
              </p:cNvPr>
              <p:cNvSpPr txBox="1"/>
              <p:nvPr/>
            </p:nvSpPr>
            <p:spPr>
              <a:xfrm>
                <a:off x="5819877" y="275864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29CAD5-B1F3-A296-6857-A07E069B223F}"/>
                  </a:ext>
                </a:extLst>
              </p:cNvPr>
              <p:cNvSpPr txBox="1"/>
              <p:nvPr/>
            </p:nvSpPr>
            <p:spPr>
              <a:xfrm>
                <a:off x="4913691" y="32631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5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4F82963-0F4E-E7D7-F19E-232A4D0AA00A}"/>
              </a:ext>
            </a:extLst>
          </p:cNvPr>
          <p:cNvGrpSpPr/>
          <p:nvPr/>
        </p:nvGrpSpPr>
        <p:grpSpPr>
          <a:xfrm>
            <a:off x="2432029" y="1315453"/>
            <a:ext cx="7327942" cy="4227094"/>
            <a:chOff x="3901532" y="1315453"/>
            <a:chExt cx="7327942" cy="4227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901532" y="1315453"/>
              <a:ext cx="7327942" cy="422709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067AF7C-98A9-B048-8B4C-60B6F61EBD13}"/>
                </a:ext>
              </a:extLst>
            </p:cNvPr>
            <p:cNvGrpSpPr/>
            <p:nvPr/>
          </p:nvGrpSpPr>
          <p:grpSpPr>
            <a:xfrm>
              <a:off x="4426639" y="1739895"/>
              <a:ext cx="6277726" cy="3378210"/>
              <a:chOff x="3427319" y="1383374"/>
              <a:chExt cx="6277726" cy="3378210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829000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257244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2" idx="0"/>
              </p:cNvCxnSpPr>
              <p:nvPr/>
            </p:nvCxnSpPr>
            <p:spPr>
              <a:xfrm flipH="1">
                <a:off x="4349741" y="1725064"/>
                <a:ext cx="4638" cy="34671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860201" y="202184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avg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V="1">
                <a:off x="8782623" y="1725064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3427319" y="354598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length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7860201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avg = sum / length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5643760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length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55" idx="1"/>
              </p:cNvCxnSpPr>
              <p:nvPr/>
            </p:nvCxnSpPr>
            <p:spPr>
              <a:xfrm>
                <a:off x="5272163" y="401923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4080115" y="448458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5272163" y="374223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3427321" y="278759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length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4349741" y="327687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E8300-D7CA-076C-FFE7-1F98BE4C4C81}"/>
                  </a:ext>
                </a:extLst>
              </p:cNvPr>
              <p:cNvSpPr/>
              <p:nvPr/>
            </p:nvSpPr>
            <p:spPr>
              <a:xfrm>
                <a:off x="3427319" y="2071777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set count = 0, sum = 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7D7D85-0B9C-20D6-B232-94F7885F3965}"/>
                  </a:ext>
                </a:extLst>
              </p:cNvPr>
              <p:cNvSpPr/>
              <p:nvPr/>
            </p:nvSpPr>
            <p:spPr>
              <a:xfrm>
                <a:off x="5643760" y="283571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count = count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15479B-E165-FA4B-0784-55BFEC483532}"/>
                  </a:ext>
                </a:extLst>
              </p:cNvPr>
              <p:cNvCxnSpPr>
                <a:cxnSpLocks/>
                <a:stCxn id="55" idx="0"/>
                <a:endCxn id="44" idx="2"/>
              </p:cNvCxnSpPr>
              <p:nvPr/>
            </p:nvCxnSpPr>
            <p:spPr>
              <a:xfrm flipV="1">
                <a:off x="6566182" y="3228750"/>
                <a:ext cx="0" cy="59396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B8CEDB-D17D-4A33-E78F-604CC11771E6}"/>
                  </a:ext>
                </a:extLst>
              </p:cNvPr>
              <p:cNvCxnSpPr>
                <a:cxnSpLocks/>
                <a:stCxn id="44" idx="1"/>
                <a:endCxn id="58" idx="5"/>
              </p:cNvCxnSpPr>
              <p:nvPr/>
            </p:nvCxnSpPr>
            <p:spPr>
              <a:xfrm flipH="1">
                <a:off x="5087681" y="3032234"/>
                <a:ext cx="556079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509B8A-8E5B-975A-1BFD-3F2312F4742E}"/>
                  </a:ext>
                </a:extLst>
              </p:cNvPr>
              <p:cNvCxnSpPr>
                <a:cxnSpLocks/>
                <a:stCxn id="45" idx="0"/>
                <a:endCxn id="75" idx="4"/>
              </p:cNvCxnSpPr>
              <p:nvPr/>
            </p:nvCxnSpPr>
            <p:spPr>
              <a:xfrm flipV="1">
                <a:off x="8782623" y="2511128"/>
                <a:ext cx="0" cy="1311586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E5880902-AF93-07C1-070D-97658066D083}"/>
                  </a:ext>
                </a:extLst>
              </p:cNvPr>
              <p:cNvCxnSpPr>
                <a:stCxn id="20" idx="2"/>
                <a:endCxn id="45" idx="2"/>
              </p:cNvCxnSpPr>
              <p:nvPr/>
            </p:nvCxnSpPr>
            <p:spPr>
              <a:xfrm rot="5400000" flipH="1" flipV="1">
                <a:off x="6427819" y="2137668"/>
                <a:ext cx="276726" cy="4432882"/>
              </a:xfrm>
              <a:prstGeom prst="bentConnector3">
                <a:avLst>
                  <a:gd name="adj1" fmla="val -8260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AE9A6D0-3B9B-5EC0-6D6C-4B4A1A596DD5}"/>
                  </a:ext>
                </a:extLst>
              </p:cNvPr>
              <p:cNvCxnSpPr>
                <a:stCxn id="32" idx="2"/>
                <a:endCxn id="58" idx="1"/>
              </p:cNvCxnSpPr>
              <p:nvPr/>
            </p:nvCxnSpPr>
            <p:spPr>
              <a:xfrm>
                <a:off x="4349741" y="2464809"/>
                <a:ext cx="2" cy="32278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62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F98D40-FA02-AAE9-E4C8-BE71406A2D20}"/>
              </a:ext>
            </a:extLst>
          </p:cNvPr>
          <p:cNvGrpSpPr/>
          <p:nvPr/>
        </p:nvGrpSpPr>
        <p:grpSpPr>
          <a:xfrm>
            <a:off x="2432029" y="460874"/>
            <a:ext cx="7327942" cy="5936252"/>
            <a:chOff x="3643071" y="198681"/>
            <a:chExt cx="7327942" cy="59362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643071" y="198681"/>
              <a:ext cx="7327942" cy="59362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4572180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9000424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54" idx="0"/>
            </p:cNvCxnSpPr>
            <p:nvPr/>
          </p:nvCxnSpPr>
          <p:spPr>
            <a:xfrm flipH="1">
              <a:off x="5092921" y="1014785"/>
              <a:ext cx="4638" cy="34169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82D64F-E1B4-7BBA-97F1-672AA7BB38F2}"/>
                </a:ext>
              </a:extLst>
            </p:cNvPr>
            <p:cNvSpPr txBox="1"/>
            <p:nvPr/>
          </p:nvSpPr>
          <p:spPr>
            <a:xfrm>
              <a:off x="8332083" y="31335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6B2905-22B9-9F02-399A-510F7F8499F3}"/>
                </a:ext>
              </a:extLst>
            </p:cNvPr>
            <p:cNvSpPr txBox="1"/>
            <p:nvPr/>
          </p:nvSpPr>
          <p:spPr>
            <a:xfrm>
              <a:off x="9525803" y="388352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6B371-E288-2E6D-0A7A-AFE1A459BC3D}"/>
                </a:ext>
              </a:extLst>
            </p:cNvPr>
            <p:cNvSpPr/>
            <p:nvPr/>
          </p:nvSpPr>
          <p:spPr>
            <a:xfrm>
              <a:off x="4170499" y="1356475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0</a:t>
              </a: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E9F5237A-541C-A479-065A-D16ED98597EF}"/>
                </a:ext>
              </a:extLst>
            </p:cNvPr>
            <p:cNvSpPr/>
            <p:nvPr/>
          </p:nvSpPr>
          <p:spPr>
            <a:xfrm>
              <a:off x="6384621" y="108296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 15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A00986-C412-6906-A8AA-2BC0BBB9BF59}"/>
                </a:ext>
              </a:extLst>
            </p:cNvPr>
            <p:cNvSpPr/>
            <p:nvPr/>
          </p:nvSpPr>
          <p:spPr>
            <a:xfrm>
              <a:off x="8603381" y="2091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= (2 * 3.142 * r * h)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(2 * 3.142 * r * r) </a:t>
              </a:r>
            </a:p>
          </p:txBody>
        </p:sp>
        <p:sp>
          <p:nvSpPr>
            <p:cNvPr id="72" name="Flowchart: Data 71">
              <a:extLst>
                <a:ext uri="{FF2B5EF4-FFF2-40B4-BE49-F238E27FC236}">
                  <a16:creationId xmlns:a16="http://schemas.microsoft.com/office/drawing/2014/main" id="{B345DE56-D89C-AB77-F928-6AA0E3B472B3}"/>
                </a:ext>
              </a:extLst>
            </p:cNvPr>
            <p:cNvSpPr/>
            <p:nvPr/>
          </p:nvSpPr>
          <p:spPr>
            <a:xfrm>
              <a:off x="8603381" y="1303543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r, h</a:t>
              </a: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900731B6-8E65-CF45-D19A-19C929D91151}"/>
                </a:ext>
              </a:extLst>
            </p:cNvPr>
            <p:cNvSpPr/>
            <p:nvPr/>
          </p:nvSpPr>
          <p:spPr>
            <a:xfrm>
              <a:off x="8603381" y="293820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&gt;= 1000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D9256475-412E-1A0D-34FF-1F381B20C797}"/>
                </a:ext>
              </a:extLst>
            </p:cNvPr>
            <p:cNvSpPr/>
            <p:nvPr/>
          </p:nvSpPr>
          <p:spPr>
            <a:xfrm>
              <a:off x="8603381" y="4181193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D9D9D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&lt; 5</a:t>
              </a:r>
              <a:endParaRPr lang="en-US" sz="1000" dirty="0">
                <a:effectLst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F28973-E108-FFD0-08D0-FC9D1B700EBA}"/>
                </a:ext>
              </a:extLst>
            </p:cNvPr>
            <p:cNvSpPr/>
            <p:nvPr/>
          </p:nvSpPr>
          <p:spPr>
            <a:xfrm>
              <a:off x="6384621" y="3191993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“Wow... So huge”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01EE041-23DA-6DF0-0005-2D820F9334C4}"/>
                </a:ext>
              </a:extLst>
            </p:cNvPr>
            <p:cNvSpPr/>
            <p:nvPr/>
          </p:nvSpPr>
          <p:spPr>
            <a:xfrm>
              <a:off x="6384621" y="4434979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“Miniature”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5D7148-7150-72EF-CF21-878FA38F293B}"/>
                </a:ext>
              </a:extLst>
            </p:cNvPr>
            <p:cNvSpPr/>
            <p:nvPr/>
          </p:nvSpPr>
          <p:spPr>
            <a:xfrm>
              <a:off x="6384621" y="5309942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“Just nice”</a:t>
              </a:r>
            </a:p>
          </p:txBody>
        </p:sp>
        <p:sp>
          <p:nvSpPr>
            <p:cNvPr id="81" name="Flowchart: Data 80">
              <a:extLst>
                <a:ext uri="{FF2B5EF4-FFF2-40B4-BE49-F238E27FC236}">
                  <a16:creationId xmlns:a16="http://schemas.microsoft.com/office/drawing/2014/main" id="{B0A6FD6F-E46E-4BA5-507E-008C62A20C2D}"/>
                </a:ext>
              </a:extLst>
            </p:cNvPr>
            <p:cNvSpPr/>
            <p:nvPr/>
          </p:nvSpPr>
          <p:spPr>
            <a:xfrm>
              <a:off x="4165861" y="316680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48EDB-B46B-7A7B-C3E9-7A15C4ACB038}"/>
                </a:ext>
              </a:extLst>
            </p:cNvPr>
            <p:cNvSpPr/>
            <p:nvPr/>
          </p:nvSpPr>
          <p:spPr>
            <a:xfrm>
              <a:off x="4170499" y="21690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counter + 1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CB90F0-6BC7-6733-3F6B-11EC9B401037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6015343" y="1552991"/>
              <a:ext cx="369278" cy="321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D72F9BF-69BF-B68D-B145-69CCD0DC850B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8229465" y="1548185"/>
              <a:ext cx="55840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2BB538A-EB96-2C3A-E662-9137EF69F2D8}"/>
                </a:ext>
              </a:extLst>
            </p:cNvPr>
            <p:cNvCxnSpPr>
              <a:stCxn id="72" idx="4"/>
              <a:endCxn id="71" idx="0"/>
            </p:cNvCxnSpPr>
            <p:nvPr/>
          </p:nvCxnSpPr>
          <p:spPr>
            <a:xfrm>
              <a:off x="9525803" y="1792827"/>
              <a:ext cx="0" cy="29837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C31B66-089F-D195-B5E2-C7E1397A1F93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>
              <a:off x="9525803" y="2639837"/>
              <a:ext cx="0" cy="29837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B5F4497-95E5-FC4A-1A1A-FDDA4BBF5788}"/>
                </a:ext>
              </a:extLst>
            </p:cNvPr>
            <p:cNvCxnSpPr>
              <a:stCxn id="73" idx="2"/>
              <a:endCxn id="77" idx="0"/>
            </p:cNvCxnSpPr>
            <p:nvPr/>
          </p:nvCxnSpPr>
          <p:spPr>
            <a:xfrm>
              <a:off x="9525803" y="3884691"/>
              <a:ext cx="0" cy="296502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C4EC1B2-C70C-D100-70F3-91ECC18A5DA9}"/>
                </a:ext>
              </a:extLst>
            </p:cNvPr>
            <p:cNvCxnSpPr>
              <a:stCxn id="78" idx="1"/>
              <a:endCxn id="81" idx="5"/>
            </p:cNvCxnSpPr>
            <p:nvPr/>
          </p:nvCxnSpPr>
          <p:spPr>
            <a:xfrm flipH="1">
              <a:off x="5826221" y="3411449"/>
              <a:ext cx="55840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425586E-ED4C-0E53-918E-8DCD12D80FAD}"/>
                </a:ext>
              </a:extLst>
            </p:cNvPr>
            <p:cNvCxnSpPr>
              <a:stCxn id="81" idx="1"/>
              <a:endCxn id="82" idx="2"/>
            </p:cNvCxnSpPr>
            <p:nvPr/>
          </p:nvCxnSpPr>
          <p:spPr>
            <a:xfrm flipV="1">
              <a:off x="5088283" y="2562033"/>
              <a:ext cx="4638" cy="604774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2735E6-CF5E-A885-F541-6235DB285FD9}"/>
                </a:ext>
              </a:extLst>
            </p:cNvPr>
            <p:cNvCxnSpPr>
              <a:stCxn id="73" idx="1"/>
              <a:endCxn id="78" idx="3"/>
            </p:cNvCxnSpPr>
            <p:nvPr/>
          </p:nvCxnSpPr>
          <p:spPr>
            <a:xfrm flipH="1">
              <a:off x="8229465" y="3411449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D75EED2-CEB3-41D8-4719-918FD0F3B39D}"/>
                </a:ext>
              </a:extLst>
            </p:cNvPr>
            <p:cNvCxnSpPr>
              <a:stCxn id="77" idx="1"/>
              <a:endCxn id="79" idx="3"/>
            </p:cNvCxnSpPr>
            <p:nvPr/>
          </p:nvCxnSpPr>
          <p:spPr>
            <a:xfrm flipH="1">
              <a:off x="8229465" y="4654435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B4F861A-9FBD-198A-FCBC-3651530F18AB}"/>
                </a:ext>
              </a:extLst>
            </p:cNvPr>
            <p:cNvCxnSpPr>
              <a:stCxn id="80" idx="1"/>
              <a:endCxn id="81" idx="4"/>
            </p:cNvCxnSpPr>
            <p:nvPr/>
          </p:nvCxnSpPr>
          <p:spPr>
            <a:xfrm rot="10800000">
              <a:off x="5088283" y="3656092"/>
              <a:ext cx="1296338" cy="1873307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C4662FA-5774-9619-8971-EE1479B65781}"/>
                </a:ext>
              </a:extLst>
            </p:cNvPr>
            <p:cNvCxnSpPr>
              <a:stCxn id="82" idx="3"/>
              <a:endCxn id="56" idx="2"/>
            </p:cNvCxnSpPr>
            <p:nvPr/>
          </p:nvCxnSpPr>
          <p:spPr>
            <a:xfrm flipV="1">
              <a:off x="6015343" y="2029448"/>
              <a:ext cx="1291700" cy="33606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71AC86E-B058-D35E-E956-C8A08BFF485F}"/>
                </a:ext>
              </a:extLst>
            </p:cNvPr>
            <p:cNvCxnSpPr>
              <a:cxnSpLocks/>
              <a:stCxn id="56" idx="0"/>
              <a:endCxn id="60" idx="1"/>
            </p:cNvCxnSpPr>
            <p:nvPr/>
          </p:nvCxnSpPr>
          <p:spPr>
            <a:xfrm rot="5400000" flipH="1" flipV="1">
              <a:off x="8034221" y="116762"/>
              <a:ext cx="239024" cy="1693381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F284A35-61E0-170C-2D13-7605EB77A28A}"/>
                </a:ext>
              </a:extLst>
            </p:cNvPr>
            <p:cNvCxnSpPr>
              <a:stCxn id="77" idx="2"/>
              <a:endCxn id="80" idx="3"/>
            </p:cNvCxnSpPr>
            <p:nvPr/>
          </p:nvCxnSpPr>
          <p:spPr>
            <a:xfrm rot="5400000">
              <a:off x="8676774" y="4680368"/>
              <a:ext cx="401721" cy="129633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E11C6D-BBBA-7285-C64A-430F8D2C429A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5088282" y="4654435"/>
              <a:ext cx="129633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C90CD87-17A0-A9A0-5D29-7880B6E5C36B}"/>
                </a:ext>
              </a:extLst>
            </p:cNvPr>
            <p:cNvSpPr txBox="1"/>
            <p:nvPr/>
          </p:nvSpPr>
          <p:spPr>
            <a:xfrm>
              <a:off x="8332083" y="43756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F088FA-986D-2E4A-A485-E15349FAE302}"/>
                </a:ext>
              </a:extLst>
            </p:cNvPr>
            <p:cNvSpPr txBox="1"/>
            <p:nvPr/>
          </p:nvSpPr>
          <p:spPr>
            <a:xfrm>
              <a:off x="9525803" y="51256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4E72FF-3068-BC6B-AA69-425FD3F25D05}"/>
                </a:ext>
              </a:extLst>
            </p:cNvPr>
            <p:cNvSpPr txBox="1"/>
            <p:nvPr/>
          </p:nvSpPr>
          <p:spPr>
            <a:xfrm>
              <a:off x="8229465" y="12730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E6BF796-3875-4BB5-0505-34F2CB37E105}"/>
                </a:ext>
              </a:extLst>
            </p:cNvPr>
            <p:cNvSpPr txBox="1"/>
            <p:nvPr/>
          </p:nvSpPr>
          <p:spPr>
            <a:xfrm>
              <a:off x="7037416" y="8044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06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004FB44-1C2E-8B1E-3409-4F5C2A8082FE}"/>
              </a:ext>
            </a:extLst>
          </p:cNvPr>
          <p:cNvGrpSpPr/>
          <p:nvPr/>
        </p:nvGrpSpPr>
        <p:grpSpPr>
          <a:xfrm>
            <a:off x="1331227" y="1030490"/>
            <a:ext cx="9529545" cy="4797020"/>
            <a:chOff x="1443789" y="585537"/>
            <a:chExt cx="9529545" cy="479702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443789" y="585537"/>
              <a:ext cx="9529545" cy="4797020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76C31F9-1045-9C03-620B-E3D1C072BF9D}"/>
                </a:ext>
              </a:extLst>
            </p:cNvPr>
            <p:cNvGrpSpPr/>
            <p:nvPr/>
          </p:nvGrpSpPr>
          <p:grpSpPr>
            <a:xfrm>
              <a:off x="1961476" y="991443"/>
              <a:ext cx="8494170" cy="3985208"/>
              <a:chOff x="1954057" y="865600"/>
              <a:chExt cx="8494170" cy="398520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2351100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000424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23" idx="1"/>
              </p:cNvCxnSpPr>
              <p:nvPr/>
            </p:nvCxnSpPr>
            <p:spPr>
              <a:xfrm>
                <a:off x="2876479" y="120729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9525803" y="1207290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D64967-4F28-2958-EE17-93FB9B3EDEEA}"/>
                  </a:ext>
                </a:extLst>
              </p:cNvPr>
              <p:cNvSpPr/>
              <p:nvPr/>
            </p:nvSpPr>
            <p:spPr>
              <a:xfrm>
                <a:off x="1957470" y="3491170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2,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</a:t>
                </a:r>
              </a:p>
            </p:txBody>
          </p:sp>
          <p:sp>
            <p:nvSpPr>
              <p:cNvPr id="46" name="Flowchart: Decision 45">
                <a:extLst>
                  <a:ext uri="{FF2B5EF4-FFF2-40B4-BE49-F238E27FC236}">
                    <a16:creationId xmlns:a16="http://schemas.microsoft.com/office/drawing/2014/main" id="{265FEB22-D05F-9423-661B-B86264CDC339}"/>
                  </a:ext>
                </a:extLst>
              </p:cNvPr>
              <p:cNvSpPr/>
              <p:nvPr/>
            </p:nvSpPr>
            <p:spPr>
              <a:xfrm>
                <a:off x="4173912" y="3214512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8206338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7039736" y="41469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B3EECC7E-F7F1-D6AF-F11E-1B7E2D1AAB9D}"/>
                  </a:ext>
                </a:extLst>
              </p:cNvPr>
              <p:cNvSpPr/>
              <p:nvPr/>
            </p:nvSpPr>
            <p:spPr>
              <a:xfrm>
                <a:off x="4173912" y="197124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== 1</a:t>
                </a:r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83FF52BA-11BB-3A36-EE4B-E8F99BF5F935}"/>
                  </a:ext>
                </a:extLst>
              </p:cNvPr>
              <p:cNvSpPr/>
              <p:nvPr/>
            </p:nvSpPr>
            <p:spPr>
              <a:xfrm>
                <a:off x="8603383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“Not Prime”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DD8ADAE0-429D-3F40-BA66-AAF73174C551}"/>
                  </a:ext>
                </a:extLst>
              </p:cNvPr>
              <p:cNvSpPr/>
              <p:nvPr/>
            </p:nvSpPr>
            <p:spPr>
              <a:xfrm>
                <a:off x="6386941" y="320975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D52A5-D37E-5031-08A2-E2A66D2D1194}"/>
                  </a:ext>
                </a:extLst>
              </p:cNvPr>
              <p:cNvSpPr txBox="1"/>
              <p:nvPr/>
            </p:nvSpPr>
            <p:spPr>
              <a:xfrm>
                <a:off x="4426118" y="3472310"/>
                <a:ext cx="13404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&lt; number </a:t>
                </a:r>
              </a:p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&amp;&amp; </a:t>
                </a:r>
                <a:r>
                  <a:rPr lang="en-US" sz="11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== 1</a:t>
                </a:r>
              </a:p>
            </p:txBody>
          </p:sp>
          <p:sp>
            <p:nvSpPr>
              <p:cNvPr id="21" name="Flowchart: Data 20">
                <a:extLst>
                  <a:ext uri="{FF2B5EF4-FFF2-40B4-BE49-F238E27FC236}">
                    <a16:creationId xmlns:a16="http://schemas.microsoft.com/office/drawing/2014/main" id="{1000897F-B519-8730-0210-306D753D4C9E}"/>
                  </a:ext>
                </a:extLst>
              </p:cNvPr>
              <p:cNvSpPr/>
              <p:nvPr/>
            </p:nvSpPr>
            <p:spPr>
              <a:xfrm>
                <a:off x="6386941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“Prime”</a:t>
                </a:r>
              </a:p>
            </p:txBody>
          </p:sp>
          <p:sp>
            <p:nvSpPr>
              <p:cNvPr id="23" name="Flowchart: Data 22">
                <a:extLst>
                  <a:ext uri="{FF2B5EF4-FFF2-40B4-BE49-F238E27FC236}">
                    <a16:creationId xmlns:a16="http://schemas.microsoft.com/office/drawing/2014/main" id="{8A8010FA-742E-3616-F64D-F271787DD465}"/>
                  </a:ext>
                </a:extLst>
              </p:cNvPr>
              <p:cNvSpPr/>
              <p:nvPr/>
            </p:nvSpPr>
            <p:spPr>
              <a:xfrm>
                <a:off x="1954057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number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9814F8-DF19-5D08-F41C-F906F3B8183B}"/>
                  </a:ext>
                </a:extLst>
              </p:cNvPr>
              <p:cNvSpPr txBox="1"/>
              <p:nvPr/>
            </p:nvSpPr>
            <p:spPr>
              <a:xfrm>
                <a:off x="6805860" y="3450503"/>
                <a:ext cx="1007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%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== 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EE7984-EBF6-3093-B196-54860B45ADBE}"/>
                  </a:ext>
                </a:extLst>
              </p:cNvPr>
              <p:cNvSpPr/>
              <p:nvPr/>
            </p:nvSpPr>
            <p:spPr>
              <a:xfrm>
                <a:off x="6386941" y="445777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divisor + 1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7212C3-9A7B-07AC-681D-5F0E34F6EA65}"/>
                  </a:ext>
                </a:extLst>
              </p:cNvPr>
              <p:cNvSpPr/>
              <p:nvPr/>
            </p:nvSpPr>
            <p:spPr>
              <a:xfrm>
                <a:off x="8599970" y="349123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64526A1-F289-89BF-7179-162CCA44B861}"/>
                  </a:ext>
                </a:extLst>
              </p:cNvPr>
              <p:cNvCxnSpPr>
                <a:cxnSpLocks/>
                <a:stCxn id="23" idx="4"/>
                <a:endCxn id="34" idx="0"/>
              </p:cNvCxnSpPr>
              <p:nvPr/>
            </p:nvCxnSpPr>
            <p:spPr>
              <a:xfrm>
                <a:off x="2876479" y="1993354"/>
                <a:ext cx="3413" cy="1497816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6AC4A1-A2E1-442A-6D64-CD4E785A31B6}"/>
                  </a:ext>
                </a:extLst>
              </p:cNvPr>
              <p:cNvCxnSpPr>
                <a:stCxn id="34" idx="3"/>
                <a:endCxn id="46" idx="1"/>
              </p:cNvCxnSpPr>
              <p:nvPr/>
            </p:nvCxnSpPr>
            <p:spPr>
              <a:xfrm>
                <a:off x="3802314" y="3687686"/>
                <a:ext cx="371598" cy="6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4477F3-92D4-7940-F11F-4A4BF22A58D3}"/>
                  </a:ext>
                </a:extLst>
              </p:cNvPr>
              <p:cNvCxnSpPr>
                <a:stCxn id="46" idx="0"/>
                <a:endCxn id="17" idx="2"/>
              </p:cNvCxnSpPr>
              <p:nvPr/>
            </p:nvCxnSpPr>
            <p:spPr>
              <a:xfrm flipV="1">
                <a:off x="5096334" y="2917732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857124-A676-22A6-040F-B6A1D27A8ADB}"/>
                  </a:ext>
                </a:extLst>
              </p:cNvPr>
              <p:cNvCxnSpPr>
                <a:stCxn id="46" idx="3"/>
                <a:endCxn id="20" idx="1"/>
              </p:cNvCxnSpPr>
              <p:nvPr/>
            </p:nvCxnSpPr>
            <p:spPr>
              <a:xfrm flipV="1">
                <a:off x="6018756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9DC3955-16EA-6F4E-6EF7-9E3B6AF97BCF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>
                <a:off x="8231785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FF16952-8176-4475-EE65-4A56183B6F14}"/>
                  </a:ext>
                </a:extLst>
              </p:cNvPr>
              <p:cNvCxnSpPr>
                <a:stCxn id="17" idx="0"/>
                <a:endCxn id="21" idx="2"/>
              </p:cNvCxnSpPr>
              <p:nvPr/>
            </p:nvCxnSpPr>
            <p:spPr>
              <a:xfrm rot="5400000" flipH="1" flipV="1">
                <a:off x="5722611" y="1122435"/>
                <a:ext cx="222536" cy="1475091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02ADEDEF-BC5B-FBBD-B154-0A2C58D3FD1D}"/>
                  </a:ext>
                </a:extLst>
              </p:cNvPr>
              <p:cNvCxnSpPr>
                <a:stCxn id="17" idx="3"/>
                <a:endCxn id="19" idx="4"/>
              </p:cNvCxnSpPr>
              <p:nvPr/>
            </p:nvCxnSpPr>
            <p:spPr>
              <a:xfrm flipV="1">
                <a:off x="6018756" y="1993354"/>
                <a:ext cx="3507049" cy="45113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DF9354F1-B30F-8F02-91AE-28A5B623DFDE}"/>
                  </a:ext>
                </a:extLst>
              </p:cNvPr>
              <p:cNvCxnSpPr>
                <a:stCxn id="21" idx="1"/>
                <a:endCxn id="60" idx="1"/>
              </p:cNvCxnSpPr>
              <p:nvPr/>
            </p:nvCxnSpPr>
            <p:spPr>
              <a:xfrm rot="5400000" flipH="1" flipV="1">
                <a:off x="7921081" y="424728"/>
                <a:ext cx="467625" cy="1691061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1D97D9FD-99D3-2B0A-F2EF-D2430E0B4E64}"/>
                  </a:ext>
                </a:extLst>
              </p:cNvPr>
              <p:cNvCxnSpPr>
                <a:cxnSpLocks/>
                <a:stCxn id="28" idx="2"/>
                <a:endCxn id="27" idx="3"/>
              </p:cNvCxnSpPr>
              <p:nvPr/>
            </p:nvCxnSpPr>
            <p:spPr>
              <a:xfrm rot="5400000">
                <a:off x="8492078" y="3623978"/>
                <a:ext cx="770022" cy="129060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88C54B34-056D-DFCE-D8D2-879F4962C29C}"/>
                  </a:ext>
                </a:extLst>
              </p:cNvPr>
              <p:cNvCxnSpPr>
                <a:cxnSpLocks/>
                <a:stCxn id="27" idx="1"/>
                <a:endCxn id="46" idx="2"/>
              </p:cNvCxnSpPr>
              <p:nvPr/>
            </p:nvCxnSpPr>
            <p:spPr>
              <a:xfrm rot="10800000">
                <a:off x="5096335" y="4160996"/>
                <a:ext cx="1290607" cy="49329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4E15CD9-12D7-2621-8CC1-AD530E45C816}"/>
                  </a:ext>
                </a:extLst>
              </p:cNvPr>
              <p:cNvCxnSpPr>
                <a:stCxn id="20" idx="2"/>
                <a:endCxn id="27" idx="0"/>
              </p:cNvCxnSpPr>
              <p:nvPr/>
            </p:nvCxnSpPr>
            <p:spPr>
              <a:xfrm>
                <a:off x="7309363" y="4156239"/>
                <a:ext cx="0" cy="30153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DBA315-543B-0F12-FA1C-E14B1F6743FA}"/>
                  </a:ext>
                </a:extLst>
              </p:cNvPr>
              <p:cNvSpPr txBox="1"/>
              <p:nvPr/>
            </p:nvSpPr>
            <p:spPr>
              <a:xfrm>
                <a:off x="6007949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542CE-5B3C-F3CD-4EC7-09EC4ED14A09}"/>
                  </a:ext>
                </a:extLst>
              </p:cNvPr>
              <p:cNvSpPr txBox="1"/>
              <p:nvPr/>
            </p:nvSpPr>
            <p:spPr>
              <a:xfrm>
                <a:off x="5090932" y="292066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A158B3-A8E9-2A5D-1429-75E3014636F2}"/>
                  </a:ext>
                </a:extLst>
              </p:cNvPr>
              <p:cNvSpPr txBox="1"/>
              <p:nvPr/>
            </p:nvSpPr>
            <p:spPr>
              <a:xfrm>
                <a:off x="6018756" y="216749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163DA9A-E93A-0F64-D9C3-9BBCD7C431CC}"/>
                  </a:ext>
                </a:extLst>
              </p:cNvPr>
              <p:cNvSpPr txBox="1"/>
              <p:nvPr/>
            </p:nvSpPr>
            <p:spPr>
              <a:xfrm>
                <a:off x="4826707" y="169790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20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DA4C168-3292-EA37-B232-87322FC1AAEF}"/>
              </a:ext>
            </a:extLst>
          </p:cNvPr>
          <p:cNvGrpSpPr/>
          <p:nvPr/>
        </p:nvGrpSpPr>
        <p:grpSpPr>
          <a:xfrm>
            <a:off x="2432029" y="1435768"/>
            <a:ext cx="7327942" cy="3986464"/>
            <a:chOff x="2432029" y="1435768"/>
            <a:chExt cx="7327942" cy="39864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32029" y="1435768"/>
              <a:ext cx="7327942" cy="398646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2D5595-1CD3-3652-27AA-2671FD6727DD}"/>
                </a:ext>
              </a:extLst>
            </p:cNvPr>
            <p:cNvGrpSpPr/>
            <p:nvPr/>
          </p:nvGrpSpPr>
          <p:grpSpPr>
            <a:xfrm>
              <a:off x="2957136" y="1891379"/>
              <a:ext cx="6277726" cy="3075242"/>
              <a:chOff x="2957136" y="1739895"/>
              <a:chExt cx="6277726" cy="307524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7" y="173989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7061" y="173989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16" idx="0"/>
              </p:cNvCxnSpPr>
              <p:nvPr/>
            </p:nvCxnSpPr>
            <p:spPr>
              <a:xfrm flipH="1">
                <a:off x="3879558" y="2081585"/>
                <a:ext cx="4638" cy="34971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47" idx="1"/>
                <a:endCxn id="60" idx="2"/>
              </p:cNvCxnSpPr>
              <p:nvPr/>
            </p:nvCxnSpPr>
            <p:spPr>
              <a:xfrm flipV="1">
                <a:off x="8312440" y="2081585"/>
                <a:ext cx="0" cy="301584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lowchart: Data 46">
                <a:extLst>
                  <a:ext uri="{FF2B5EF4-FFF2-40B4-BE49-F238E27FC236}">
                    <a16:creationId xmlns:a16="http://schemas.microsoft.com/office/drawing/2014/main" id="{E79F7B5C-9F7D-5907-4BED-1DDC3947E632}"/>
                  </a:ext>
                </a:extLst>
              </p:cNvPr>
              <p:cNvSpPr/>
              <p:nvPr/>
            </p:nvSpPr>
            <p:spPr>
              <a:xfrm>
                <a:off x="7390018" y="238316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7016102" y="33652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6100509" y="287601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0FC25B-55B7-6E22-E858-B29F922D7596}"/>
                  </a:ext>
                </a:extLst>
              </p:cNvPr>
              <p:cNvSpPr/>
              <p:nvPr/>
            </p:nvSpPr>
            <p:spPr>
              <a:xfrm>
                <a:off x="2957136" y="243129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0, n = 50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0BED0A29-55B9-923E-92BE-86339F445517}"/>
                  </a:ext>
                </a:extLst>
              </p:cNvPr>
              <p:cNvSpPr/>
              <p:nvPr/>
            </p:nvSpPr>
            <p:spPr>
              <a:xfrm>
                <a:off x="5171258" y="317403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&lt; = 500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36B688-46E4-A03B-627F-331358DA481C}"/>
                  </a:ext>
                </a:extLst>
              </p:cNvPr>
              <p:cNvSpPr/>
              <p:nvPr/>
            </p:nvSpPr>
            <p:spPr>
              <a:xfrm>
                <a:off x="7390018" y="442210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5E46-8CF8-817E-3DD4-67DD0AA83830}"/>
                  </a:ext>
                </a:extLst>
              </p:cNvPr>
              <p:cNvSpPr/>
              <p:nvPr/>
            </p:nvSpPr>
            <p:spPr>
              <a:xfrm>
                <a:off x="5171258" y="442210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+ 2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939D8A1-9A3E-39E2-9984-C70C2D86A87A}"/>
                  </a:ext>
                </a:extLst>
              </p:cNvPr>
              <p:cNvCxnSpPr>
                <a:stCxn id="21" idx="1"/>
                <a:endCxn id="24" idx="3"/>
              </p:cNvCxnSpPr>
              <p:nvPr/>
            </p:nvCxnSpPr>
            <p:spPr>
              <a:xfrm flipH="1">
                <a:off x="7016102" y="4618621"/>
                <a:ext cx="37391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21BEB91-E7D3-2122-8FE6-7024D6B3091F}"/>
                  </a:ext>
                </a:extLst>
              </p:cNvPr>
              <p:cNvCxnSpPr>
                <a:cxnSpLocks/>
                <a:stCxn id="24" idx="0"/>
                <a:endCxn id="20" idx="2"/>
              </p:cNvCxnSpPr>
              <p:nvPr/>
            </p:nvCxnSpPr>
            <p:spPr>
              <a:xfrm flipV="1">
                <a:off x="6093680" y="4120521"/>
                <a:ext cx="0" cy="30158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4DCCC4A-526B-CA81-F88B-B276E1E6313C}"/>
                  </a:ext>
                </a:extLst>
              </p:cNvPr>
              <p:cNvCxnSpPr>
                <a:stCxn id="16" idx="2"/>
                <a:endCxn id="20" idx="1"/>
              </p:cNvCxnSpPr>
              <p:nvPr/>
            </p:nvCxnSpPr>
            <p:spPr>
              <a:xfrm rot="16200000" flipH="1">
                <a:off x="4113932" y="2589953"/>
                <a:ext cx="822952" cy="129170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3EF06A7-FB44-3B3B-F3CD-96907ED04353}"/>
                  </a:ext>
                </a:extLst>
              </p:cNvPr>
              <p:cNvCxnSpPr>
                <a:stCxn id="20" idx="0"/>
                <a:endCxn id="47" idx="2"/>
              </p:cNvCxnSpPr>
              <p:nvPr/>
            </p:nvCxnSpPr>
            <p:spPr>
              <a:xfrm rot="5400000" flipH="1" flipV="1">
                <a:off x="6560978" y="2160513"/>
                <a:ext cx="546226" cy="1480822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A118672A-A1B8-85AD-37B4-344F0FB1CC13}"/>
                  </a:ext>
                </a:extLst>
              </p:cNvPr>
              <p:cNvCxnSpPr>
                <a:stCxn id="20" idx="3"/>
                <a:endCxn id="21" idx="0"/>
              </p:cNvCxnSpPr>
              <p:nvPr/>
            </p:nvCxnSpPr>
            <p:spPr>
              <a:xfrm>
                <a:off x="7016102" y="3647279"/>
                <a:ext cx="1296338" cy="77482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51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A6EE309-70F2-AF6B-68E1-68C5A1D97F6E}"/>
              </a:ext>
            </a:extLst>
          </p:cNvPr>
          <p:cNvGrpSpPr/>
          <p:nvPr/>
        </p:nvGrpSpPr>
        <p:grpSpPr>
          <a:xfrm>
            <a:off x="1331227" y="1363579"/>
            <a:ext cx="9529545" cy="4130842"/>
            <a:chOff x="1331227" y="1363579"/>
            <a:chExt cx="9529545" cy="413084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331227" y="1363579"/>
              <a:ext cx="9529545" cy="413084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7D0D80-BB7C-738A-B4DB-5EDE3BFBAFAD}"/>
                </a:ext>
              </a:extLst>
            </p:cNvPr>
            <p:cNvGrpSpPr/>
            <p:nvPr/>
          </p:nvGrpSpPr>
          <p:grpSpPr>
            <a:xfrm>
              <a:off x="1852327" y="1849897"/>
              <a:ext cx="8490757" cy="3158207"/>
              <a:chOff x="1852327" y="1436396"/>
              <a:chExt cx="8490757" cy="315820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2245957" y="1436396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895281" y="1436396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4" idx="0"/>
              </p:cNvCxnSpPr>
              <p:nvPr/>
            </p:nvCxnSpPr>
            <p:spPr>
              <a:xfrm>
                <a:off x="2771336" y="1778086"/>
                <a:ext cx="3413" cy="127883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9420660" y="1778086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D64967-4F28-2958-EE17-93FB9B3EDEEA}"/>
                  </a:ext>
                </a:extLst>
              </p:cNvPr>
              <p:cNvSpPr/>
              <p:nvPr/>
            </p:nvSpPr>
            <p:spPr>
              <a:xfrm>
                <a:off x="1852327" y="3056919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large = 0, </a:t>
                </a:r>
              </a:p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46" name="Flowchart: Decision 45">
                <a:extLst>
                  <a:ext uri="{FF2B5EF4-FFF2-40B4-BE49-F238E27FC236}">
                    <a16:creationId xmlns:a16="http://schemas.microsoft.com/office/drawing/2014/main" id="{265FEB22-D05F-9423-661B-B86264CDC339}"/>
                  </a:ext>
                </a:extLst>
              </p:cNvPr>
              <p:cNvSpPr/>
              <p:nvPr/>
            </p:nvSpPr>
            <p:spPr>
              <a:xfrm>
                <a:off x="4068769" y="285799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8101195" y="30478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6934593" y="380022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83FF52BA-11BB-3A36-EE4B-E8F99BF5F935}"/>
                  </a:ext>
                </a:extLst>
              </p:cNvPr>
              <p:cNvSpPr/>
              <p:nvPr/>
            </p:nvSpPr>
            <p:spPr>
              <a:xfrm>
                <a:off x="8498240" y="207486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“Family needs MPV”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DD8ADAE0-429D-3F40-BA66-AAF73174C551}"/>
                  </a:ext>
                </a:extLst>
              </p:cNvPr>
              <p:cNvSpPr/>
              <p:nvPr/>
            </p:nvSpPr>
            <p:spPr>
              <a:xfrm>
                <a:off x="6281798" y="28532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D52A5-D37E-5031-08A2-E2A66D2D1194}"/>
                  </a:ext>
                </a:extLst>
              </p:cNvPr>
              <p:cNvSpPr txBox="1"/>
              <p:nvPr/>
            </p:nvSpPr>
            <p:spPr>
              <a:xfrm>
                <a:off x="4491697" y="3106195"/>
                <a:ext cx="998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–1</a:t>
                </a:r>
              </a:p>
            </p:txBody>
          </p:sp>
          <p:sp>
            <p:nvSpPr>
              <p:cNvPr id="23" name="Flowchart: Data 22">
                <a:extLst>
                  <a:ext uri="{FF2B5EF4-FFF2-40B4-BE49-F238E27FC236}">
                    <a16:creationId xmlns:a16="http://schemas.microsoft.com/office/drawing/2014/main" id="{8A8010FA-742E-3616-F64D-F271787DD465}"/>
                  </a:ext>
                </a:extLst>
              </p:cNvPr>
              <p:cNvSpPr/>
              <p:nvPr/>
            </p:nvSpPr>
            <p:spPr>
              <a:xfrm>
                <a:off x="6281797" y="410531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INPUT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9814F8-DF19-5D08-F41C-F906F3B8183B}"/>
                  </a:ext>
                </a:extLst>
              </p:cNvPr>
              <p:cNvSpPr txBox="1"/>
              <p:nvPr/>
            </p:nvSpPr>
            <p:spPr>
              <a:xfrm>
                <a:off x="6724763" y="3093988"/>
                <a:ext cx="9589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childCount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&gt; 3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7212C3-9A7B-07AC-681D-5F0E34F6EA65}"/>
                  </a:ext>
                </a:extLst>
              </p:cNvPr>
              <p:cNvSpPr/>
              <p:nvPr/>
            </p:nvSpPr>
            <p:spPr>
              <a:xfrm>
                <a:off x="8494827" y="313472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large = large + 1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6AC4A1-A2E1-442A-6D64-CD4E785A31B6}"/>
                  </a:ext>
                </a:extLst>
              </p:cNvPr>
              <p:cNvCxnSpPr>
                <a:stCxn id="34" idx="3"/>
                <a:endCxn id="46" idx="1"/>
              </p:cNvCxnSpPr>
              <p:nvPr/>
            </p:nvCxnSpPr>
            <p:spPr>
              <a:xfrm>
                <a:off x="3697171" y="3331239"/>
                <a:ext cx="371598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857124-A676-22A6-040F-B6A1D27A8ADB}"/>
                  </a:ext>
                </a:extLst>
              </p:cNvPr>
              <p:cNvCxnSpPr>
                <a:stCxn id="46" idx="3"/>
                <a:endCxn id="20" idx="1"/>
              </p:cNvCxnSpPr>
              <p:nvPr/>
            </p:nvCxnSpPr>
            <p:spPr>
              <a:xfrm flipV="1">
                <a:off x="5913613" y="3326482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9DC3955-16EA-6F4E-6EF7-9E3B6AF97BCF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>
                <a:off x="8126642" y="3326482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1D97D9FD-99D3-2B0A-F2EF-D2430E0B4E64}"/>
                  </a:ext>
                </a:extLst>
              </p:cNvPr>
              <p:cNvCxnSpPr>
                <a:cxnSpLocks/>
                <a:stCxn id="28" idx="2"/>
                <a:endCxn id="23" idx="5"/>
              </p:cNvCxnSpPr>
              <p:nvPr/>
            </p:nvCxnSpPr>
            <p:spPr>
              <a:xfrm rot="5400000">
                <a:off x="8268600" y="3201312"/>
                <a:ext cx="822206" cy="1475092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88C54B34-056D-DFCE-D8D2-879F4962C29C}"/>
                  </a:ext>
                </a:extLst>
              </p:cNvPr>
              <p:cNvCxnSpPr>
                <a:cxnSpLocks/>
                <a:stCxn id="23" idx="2"/>
                <a:endCxn id="46" idx="2"/>
              </p:cNvCxnSpPr>
              <p:nvPr/>
            </p:nvCxnSpPr>
            <p:spPr>
              <a:xfrm rot="10800000">
                <a:off x="4991191" y="3804481"/>
                <a:ext cx="1475090" cy="545480"/>
              </a:xfrm>
              <a:prstGeom prst="bentConnector2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4E15CD9-12D7-2621-8CC1-AD530E45C816}"/>
                  </a:ext>
                </a:extLst>
              </p:cNvPr>
              <p:cNvCxnSpPr>
                <a:cxnSpLocks/>
                <a:stCxn id="20" idx="2"/>
                <a:endCxn id="23" idx="1"/>
              </p:cNvCxnSpPr>
              <p:nvPr/>
            </p:nvCxnSpPr>
            <p:spPr>
              <a:xfrm flipH="1">
                <a:off x="7204219" y="3799724"/>
                <a:ext cx="1" cy="305595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DBA315-543B-0F12-FA1C-E14B1F6743FA}"/>
                  </a:ext>
                </a:extLst>
              </p:cNvPr>
              <p:cNvSpPr txBox="1"/>
              <p:nvPr/>
            </p:nvSpPr>
            <p:spPr>
              <a:xfrm>
                <a:off x="5902806" y="30478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542CE-5B3C-F3CD-4EC7-09EC4ED14A09}"/>
                  </a:ext>
                </a:extLst>
              </p:cNvPr>
              <p:cNvSpPr txBox="1"/>
              <p:nvPr/>
            </p:nvSpPr>
            <p:spPr>
              <a:xfrm>
                <a:off x="4985789" y="256415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7" name="Flowchart: Data 46">
                <a:extLst>
                  <a:ext uri="{FF2B5EF4-FFF2-40B4-BE49-F238E27FC236}">
                    <a16:creationId xmlns:a16="http://schemas.microsoft.com/office/drawing/2014/main" id="{4844740F-0C63-482C-2229-A7F3B3B77353}"/>
                  </a:ext>
                </a:extLst>
              </p:cNvPr>
              <p:cNvSpPr/>
              <p:nvPr/>
            </p:nvSpPr>
            <p:spPr>
              <a:xfrm>
                <a:off x="6281797" y="207486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large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C10BE16C-8483-6B07-C0FD-50BF3FFAC067}"/>
                  </a:ext>
                </a:extLst>
              </p:cNvPr>
              <p:cNvCxnSpPr>
                <a:stCxn id="46" idx="0"/>
                <a:endCxn id="47" idx="2"/>
              </p:cNvCxnSpPr>
              <p:nvPr/>
            </p:nvCxnSpPr>
            <p:spPr>
              <a:xfrm rot="5400000" flipH="1" flipV="1">
                <a:off x="5459492" y="1851208"/>
                <a:ext cx="538489" cy="147509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612D05-355D-36CC-561F-47591CC866FB}"/>
                  </a:ext>
                </a:extLst>
              </p:cNvPr>
              <p:cNvCxnSpPr>
                <a:cxnSpLocks/>
                <a:stCxn id="47" idx="5"/>
                <a:endCxn id="19" idx="2"/>
              </p:cNvCxnSpPr>
              <p:nvPr/>
            </p:nvCxnSpPr>
            <p:spPr>
              <a:xfrm>
                <a:off x="7942157" y="2319508"/>
                <a:ext cx="740567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023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81B1C34-4472-0E6D-3363-47BEB0B92F52}"/>
              </a:ext>
            </a:extLst>
          </p:cNvPr>
          <p:cNvGrpSpPr/>
          <p:nvPr/>
        </p:nvGrpSpPr>
        <p:grpSpPr>
          <a:xfrm>
            <a:off x="1331227" y="1459832"/>
            <a:ext cx="9529545" cy="3938336"/>
            <a:chOff x="1331227" y="1459832"/>
            <a:chExt cx="9529545" cy="393833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331227" y="1459832"/>
              <a:ext cx="9529545" cy="393833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20C2039-5CD5-747C-1678-D00966F75996}"/>
                </a:ext>
              </a:extLst>
            </p:cNvPr>
            <p:cNvGrpSpPr/>
            <p:nvPr/>
          </p:nvGrpSpPr>
          <p:grpSpPr>
            <a:xfrm>
              <a:off x="1850621" y="1898023"/>
              <a:ext cx="8490757" cy="3061955"/>
              <a:chOff x="1852327" y="1849897"/>
              <a:chExt cx="8490757" cy="3061955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2245957" y="184989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895281" y="184989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4" idx="0"/>
              </p:cNvCxnSpPr>
              <p:nvPr/>
            </p:nvCxnSpPr>
            <p:spPr>
              <a:xfrm>
                <a:off x="2771336" y="2191587"/>
                <a:ext cx="3413" cy="135663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9420660" y="2191587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D64967-4F28-2958-EE17-93FB9B3EDEEA}"/>
                  </a:ext>
                </a:extLst>
              </p:cNvPr>
              <p:cNvSpPr/>
              <p:nvPr/>
            </p:nvSpPr>
            <p:spPr>
              <a:xfrm>
                <a:off x="1852327" y="3548224"/>
                <a:ext cx="1844844" cy="39319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 = 50, sum = 0</a:t>
                </a:r>
              </a:p>
            </p:txBody>
          </p:sp>
          <p:sp>
            <p:nvSpPr>
              <p:cNvPr id="46" name="Flowchart: Decision 45">
                <a:extLst>
                  <a:ext uri="{FF2B5EF4-FFF2-40B4-BE49-F238E27FC236}">
                    <a16:creationId xmlns:a16="http://schemas.microsoft.com/office/drawing/2014/main" id="{265FEB22-D05F-9423-661B-B86264CDC339}"/>
                  </a:ext>
                </a:extLst>
              </p:cNvPr>
              <p:cNvSpPr/>
              <p:nvPr/>
            </p:nvSpPr>
            <p:spPr>
              <a:xfrm>
                <a:off x="4068769" y="327149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&lt;= 300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8101195" y="346132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6934593" y="421372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83FF52BA-11BB-3A36-EE4B-E8F99BF5F935}"/>
                  </a:ext>
                </a:extLst>
              </p:cNvPr>
              <p:cNvSpPr/>
              <p:nvPr/>
            </p:nvSpPr>
            <p:spPr>
              <a:xfrm>
                <a:off x="8498240" y="248836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DD8ADAE0-429D-3F40-BA66-AAF73174C551}"/>
                  </a:ext>
                </a:extLst>
              </p:cNvPr>
              <p:cNvSpPr/>
              <p:nvPr/>
            </p:nvSpPr>
            <p:spPr>
              <a:xfrm>
                <a:off x="6281798" y="3266741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 % 3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== 0</a:t>
                </a:r>
              </a:p>
            </p:txBody>
          </p:sp>
          <p:sp>
            <p:nvSpPr>
              <p:cNvPr id="23" name="Flowchart: Data 22">
                <a:extLst>
                  <a:ext uri="{FF2B5EF4-FFF2-40B4-BE49-F238E27FC236}">
                    <a16:creationId xmlns:a16="http://schemas.microsoft.com/office/drawing/2014/main" id="{8A8010FA-742E-3616-F64D-F271787DD465}"/>
                  </a:ext>
                </a:extLst>
              </p:cNvPr>
              <p:cNvSpPr/>
              <p:nvPr/>
            </p:nvSpPr>
            <p:spPr>
              <a:xfrm>
                <a:off x="8494827" y="349367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num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7212C3-9A7B-07AC-681D-5F0E34F6EA65}"/>
                  </a:ext>
                </a:extLst>
              </p:cNvPr>
              <p:cNvSpPr/>
              <p:nvPr/>
            </p:nvSpPr>
            <p:spPr>
              <a:xfrm>
                <a:off x="6281797" y="4518820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 = num + 1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6AC4A1-A2E1-442A-6D64-CD4E785A31B6}"/>
                  </a:ext>
                </a:extLst>
              </p:cNvPr>
              <p:cNvCxnSpPr>
                <a:stCxn id="34" idx="3"/>
                <a:endCxn id="46" idx="1"/>
              </p:cNvCxnSpPr>
              <p:nvPr/>
            </p:nvCxnSpPr>
            <p:spPr>
              <a:xfrm flipV="1">
                <a:off x="3697171" y="3744740"/>
                <a:ext cx="371598" cy="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857124-A676-22A6-040F-B6A1D27A8ADB}"/>
                  </a:ext>
                </a:extLst>
              </p:cNvPr>
              <p:cNvCxnSpPr>
                <a:stCxn id="46" idx="3"/>
                <a:endCxn id="20" idx="1"/>
              </p:cNvCxnSpPr>
              <p:nvPr/>
            </p:nvCxnSpPr>
            <p:spPr>
              <a:xfrm flipV="1">
                <a:off x="5913613" y="3739983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9DC3955-16EA-6F4E-6EF7-9E3B6AF97BCF}"/>
                  </a:ext>
                </a:extLst>
              </p:cNvPr>
              <p:cNvCxnSpPr>
                <a:cxnSpLocks/>
                <a:stCxn id="20" idx="3"/>
                <a:endCxn id="23" idx="2"/>
              </p:cNvCxnSpPr>
              <p:nvPr/>
            </p:nvCxnSpPr>
            <p:spPr>
              <a:xfrm flipV="1">
                <a:off x="8126642" y="3738321"/>
                <a:ext cx="552669" cy="166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1D97D9FD-99D3-2B0A-F2EF-D2430E0B4E64}"/>
                  </a:ext>
                </a:extLst>
              </p:cNvPr>
              <p:cNvCxnSpPr>
                <a:cxnSpLocks/>
                <a:stCxn id="28" idx="1"/>
                <a:endCxn id="46" idx="2"/>
              </p:cNvCxnSpPr>
              <p:nvPr/>
            </p:nvCxnSpPr>
            <p:spPr>
              <a:xfrm rot="10800000">
                <a:off x="4991191" y="4217982"/>
                <a:ext cx="1290606" cy="497354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4E15CD9-12D7-2621-8CC1-AD530E45C816}"/>
                  </a:ext>
                </a:extLst>
              </p:cNvPr>
              <p:cNvCxnSpPr>
                <a:cxnSpLocks/>
                <a:stCxn id="20" idx="2"/>
                <a:endCxn id="28" idx="0"/>
              </p:cNvCxnSpPr>
              <p:nvPr/>
            </p:nvCxnSpPr>
            <p:spPr>
              <a:xfrm flipH="1">
                <a:off x="7204219" y="4213225"/>
                <a:ext cx="1" cy="305595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DBA315-543B-0F12-FA1C-E14B1F6743FA}"/>
                  </a:ext>
                </a:extLst>
              </p:cNvPr>
              <p:cNvSpPr txBox="1"/>
              <p:nvPr/>
            </p:nvSpPr>
            <p:spPr>
              <a:xfrm>
                <a:off x="5902806" y="346132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542CE-5B3C-F3CD-4EC7-09EC4ED14A09}"/>
                  </a:ext>
                </a:extLst>
              </p:cNvPr>
              <p:cNvSpPr txBox="1"/>
              <p:nvPr/>
            </p:nvSpPr>
            <p:spPr>
              <a:xfrm>
                <a:off x="4985789" y="297765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C10BE16C-8483-6B07-C0FD-50BF3FFAC067}"/>
                  </a:ext>
                </a:extLst>
              </p:cNvPr>
              <p:cNvCxnSpPr>
                <a:cxnSpLocks/>
                <a:stCxn id="46" idx="0"/>
                <a:endCxn id="19" idx="2"/>
              </p:cNvCxnSpPr>
              <p:nvPr/>
            </p:nvCxnSpPr>
            <p:spPr>
              <a:xfrm rot="5400000" flipH="1" flipV="1">
                <a:off x="6567713" y="1156488"/>
                <a:ext cx="538489" cy="3691533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FF08235-09F1-BBD1-07A1-A54283FC7D54}"/>
                  </a:ext>
                </a:extLst>
              </p:cNvPr>
              <p:cNvSpPr/>
              <p:nvPr/>
            </p:nvSpPr>
            <p:spPr>
              <a:xfrm>
                <a:off x="8494825" y="4518820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num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0C93E01-A6A3-6E45-F267-91941C2306E4}"/>
                  </a:ext>
                </a:extLst>
              </p:cNvPr>
              <p:cNvCxnSpPr>
                <a:stCxn id="23" idx="4"/>
                <a:endCxn id="55" idx="0"/>
              </p:cNvCxnSpPr>
              <p:nvPr/>
            </p:nvCxnSpPr>
            <p:spPr>
              <a:xfrm flipH="1">
                <a:off x="9417247" y="3982963"/>
                <a:ext cx="2" cy="535857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BEB5CDE-EA8A-56DE-C0C4-75C965914104}"/>
                  </a:ext>
                </a:extLst>
              </p:cNvPr>
              <p:cNvCxnSpPr>
                <a:stCxn id="55" idx="1"/>
                <a:endCxn id="28" idx="3"/>
              </p:cNvCxnSpPr>
              <p:nvPr/>
            </p:nvCxnSpPr>
            <p:spPr>
              <a:xfrm flipH="1">
                <a:off x="8126641" y="4715336"/>
                <a:ext cx="368184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36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681</Words>
  <Application>Microsoft Office PowerPoint</Application>
  <PresentationFormat>Widescreen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24</cp:revision>
  <dcterms:created xsi:type="dcterms:W3CDTF">2022-04-28T11:14:32Z</dcterms:created>
  <dcterms:modified xsi:type="dcterms:W3CDTF">2022-05-19T08:01:55Z</dcterms:modified>
</cp:coreProperties>
</file>