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16-May-22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02247B-9705-DB7A-781B-7082A6A27DA0}"/>
              </a:ext>
            </a:extLst>
          </p:cNvPr>
          <p:cNvGrpSpPr/>
          <p:nvPr/>
        </p:nvGrpSpPr>
        <p:grpSpPr>
          <a:xfrm>
            <a:off x="2488066" y="1395512"/>
            <a:ext cx="7215868" cy="4066976"/>
            <a:chOff x="2488066" y="793783"/>
            <a:chExt cx="7215868" cy="40669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793783"/>
              <a:ext cx="7215868" cy="406697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F7E6F16-15EA-8C46-44F2-4734421AC2A0}"/>
                </a:ext>
              </a:extLst>
            </p:cNvPr>
            <p:cNvGrpSpPr/>
            <p:nvPr/>
          </p:nvGrpSpPr>
          <p:grpSpPr>
            <a:xfrm>
              <a:off x="2964746" y="1316841"/>
              <a:ext cx="6262509" cy="2828355"/>
              <a:chOff x="2974770" y="1174016"/>
              <a:chExt cx="6262509" cy="28283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3" idx="4"/>
                <a:endCxn id="28" idx="0"/>
              </p:cNvCxnSpPr>
              <p:nvPr/>
            </p:nvCxnSpPr>
            <p:spPr>
              <a:xfrm>
                <a:off x="3897192" y="1528224"/>
                <a:ext cx="0" cy="56066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7024920" y="32573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2974770" y="328448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8B11D5-D5CD-62E5-1F22-F0CADAC0BDEF}"/>
                  </a:ext>
                </a:extLst>
              </p:cNvPr>
              <p:cNvSpPr/>
              <p:nvPr/>
            </p:nvSpPr>
            <p:spPr>
              <a:xfrm>
                <a:off x="2974770" y="20888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20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C92185-8D91-9955-23F7-4DC350FE624D}"/>
                  </a:ext>
                </a:extLst>
              </p:cNvPr>
              <p:cNvSpPr/>
              <p:nvPr/>
            </p:nvSpPr>
            <p:spPr>
              <a:xfrm>
                <a:off x="3720088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0EA5F7-9ADF-A1EB-7C60-F2FA332556AB}"/>
                  </a:ext>
                </a:extLst>
              </p:cNvPr>
              <p:cNvSpPr/>
              <p:nvPr/>
            </p:nvSpPr>
            <p:spPr>
              <a:xfrm>
                <a:off x="8137753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AD2E3CDE-9713-3C4A-D3E9-F4FD6875AEF3}"/>
                  </a:ext>
                </a:extLst>
              </p:cNvPr>
              <p:cNvSpPr/>
              <p:nvPr/>
            </p:nvSpPr>
            <p:spPr>
              <a:xfrm>
                <a:off x="5180076" y="30558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% 4 == 0</a:t>
                </a:r>
              </a:p>
            </p:txBody>
          </p:sp>
          <p:sp>
            <p:nvSpPr>
              <p:cNvPr id="50" name="Flowchart: Decision 49">
                <a:extLst>
                  <a:ext uri="{FF2B5EF4-FFF2-40B4-BE49-F238E27FC236}">
                    <a16:creationId xmlns:a16="http://schemas.microsoft.com/office/drawing/2014/main" id="{9EB244EF-F2D1-5FB9-4970-EAA783147D87}"/>
                  </a:ext>
                </a:extLst>
              </p:cNvPr>
              <p:cNvSpPr/>
              <p:nvPr/>
            </p:nvSpPr>
            <p:spPr>
              <a:xfrm>
                <a:off x="5180076" y="18121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&gt;= 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6B188C-3BF5-B1F9-6CFE-4CA4FD5B57A0}"/>
                  </a:ext>
                </a:extLst>
              </p:cNvPr>
              <p:cNvSpPr/>
              <p:nvPr/>
            </p:nvSpPr>
            <p:spPr>
              <a:xfrm>
                <a:off x="7392435" y="33377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–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9FE56DF-2974-FA58-AFF3-4366DACEDD16}"/>
                  </a:ext>
                </a:extLst>
              </p:cNvPr>
              <p:cNvCxnSpPr>
                <a:stCxn id="28" idx="3"/>
                <a:endCxn id="50" idx="1"/>
              </p:cNvCxnSpPr>
              <p:nvPr/>
            </p:nvCxnSpPr>
            <p:spPr>
              <a:xfrm>
                <a:off x="4819614" y="2285407"/>
                <a:ext cx="360462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B9D640-5646-93D7-6DC0-B42BF6A561C8}"/>
                  </a:ext>
                </a:extLst>
              </p:cNvPr>
              <p:cNvCxnSpPr>
                <a:stCxn id="50" idx="2"/>
                <a:endCxn id="49" idx="0"/>
              </p:cNvCxnSpPr>
              <p:nvPr/>
            </p:nvCxnSpPr>
            <p:spPr>
              <a:xfrm>
                <a:off x="6102498" y="27586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FB0AB4-E865-2B0A-18F4-45919452F4C9}"/>
                  </a:ext>
                </a:extLst>
              </p:cNvPr>
              <p:cNvCxnSpPr>
                <a:stCxn id="49" idx="1"/>
                <a:endCxn id="41" idx="5"/>
              </p:cNvCxnSpPr>
              <p:nvPr/>
            </p:nvCxnSpPr>
            <p:spPr>
              <a:xfrm flipH="1">
                <a:off x="4635130" y="3529129"/>
                <a:ext cx="54494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943E5FD-58B2-49E8-8B43-4E210A8A54EF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7024920" y="3529129"/>
                <a:ext cx="367515" cy="517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4B215B6-6FAA-7578-5651-0CD1D2A587EC}"/>
                  </a:ext>
                </a:extLst>
              </p:cNvPr>
              <p:cNvCxnSpPr>
                <a:stCxn id="41" idx="4"/>
                <a:endCxn id="51" idx="2"/>
              </p:cNvCxnSpPr>
              <p:nvPr/>
            </p:nvCxnSpPr>
            <p:spPr>
              <a:xfrm rot="5400000" flipH="1" flipV="1">
                <a:off x="6084547" y="1543461"/>
                <a:ext cx="42954" cy="4417665"/>
              </a:xfrm>
              <a:prstGeom prst="bentConnector3">
                <a:avLst>
                  <a:gd name="adj1" fmla="val -1148436"/>
                </a:avLst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A3BA7260-BCA2-DF71-3454-2D5292D0A4FD}"/>
                  </a:ext>
                </a:extLst>
              </p:cNvPr>
              <p:cNvCxnSpPr>
                <a:stCxn id="51" idx="0"/>
                <a:endCxn id="50" idx="3"/>
              </p:cNvCxnSpPr>
              <p:nvPr/>
            </p:nvCxnSpPr>
            <p:spPr>
              <a:xfrm rot="16200000" flipV="1">
                <a:off x="7143700" y="2166627"/>
                <a:ext cx="1052378" cy="128993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C1006027-5B2A-F133-62A1-6952D4288E4C}"/>
                  </a:ext>
                </a:extLst>
              </p:cNvPr>
              <p:cNvCxnSpPr>
                <a:stCxn id="50" idx="0"/>
                <a:endCxn id="33" idx="2"/>
              </p:cNvCxnSpPr>
              <p:nvPr/>
            </p:nvCxnSpPr>
            <p:spPr>
              <a:xfrm rot="5400000" flipH="1" flipV="1">
                <a:off x="6889603" y="564016"/>
                <a:ext cx="461045" cy="2035255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DC32C3-9D42-2D50-1777-288F828A1E1E}"/>
                  </a:ext>
                </a:extLst>
              </p:cNvPr>
              <p:cNvSpPr txBox="1"/>
              <p:nvPr/>
            </p:nvSpPr>
            <p:spPr>
              <a:xfrm>
                <a:off x="5819877" y="152504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6F39C6-AF6A-62BB-BC9B-6C50D17F8886}"/>
                  </a:ext>
                </a:extLst>
              </p:cNvPr>
              <p:cNvSpPr txBox="1"/>
              <p:nvPr/>
            </p:nvSpPr>
            <p:spPr>
              <a:xfrm>
                <a:off x="5819877" y="275864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29CAD5-B1F3-A296-6857-A07E069B223F}"/>
                  </a:ext>
                </a:extLst>
              </p:cNvPr>
              <p:cNvSpPr txBox="1"/>
              <p:nvPr/>
            </p:nvSpPr>
            <p:spPr>
              <a:xfrm>
                <a:off x="4913691" y="32631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5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434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17</cp:revision>
  <dcterms:created xsi:type="dcterms:W3CDTF">2022-04-28T11:14:32Z</dcterms:created>
  <dcterms:modified xsi:type="dcterms:W3CDTF">2022-05-16T13:02:57Z</dcterms:modified>
</cp:coreProperties>
</file>