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017"/>
    <a:srgbClr val="CC99FF"/>
    <a:srgbClr val="FF7C80"/>
    <a:srgbClr val="CC66FF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7B95432-9386-120B-AD51-A60D700807AC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228600"/>
            <a:chExt cx="7002379" cy="65198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91276D-045C-4FD2-954B-EB07433662E9}"/>
                </a:ext>
              </a:extLst>
            </p:cNvPr>
            <p:cNvSpPr/>
            <p:nvPr/>
          </p:nvSpPr>
          <p:spPr>
            <a:xfrm>
              <a:off x="2594810" y="228600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28F59F68-13F2-4B32-82DB-6EB574B2D1A9}"/>
                </a:ext>
              </a:extLst>
            </p:cNvPr>
            <p:cNvSpPr/>
            <p:nvPr/>
          </p:nvSpPr>
          <p:spPr>
            <a:xfrm>
              <a:off x="295575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hour</a:t>
              </a:r>
            </a:p>
          </p:txBody>
        </p: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1B56FC5E-4065-4A70-BFA0-754CEBDBDF32}"/>
                </a:ext>
              </a:extLst>
            </p:cNvPr>
            <p:cNvSpPr/>
            <p:nvPr/>
          </p:nvSpPr>
          <p:spPr>
            <a:xfrm>
              <a:off x="2955757" y="2331414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7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1AE8724F-01CD-48A2-A4D7-888DE810E9C4}"/>
                </a:ext>
              </a:extLst>
            </p:cNvPr>
            <p:cNvSpPr/>
            <p:nvPr/>
          </p:nvSpPr>
          <p:spPr>
            <a:xfrm>
              <a:off x="2955757" y="3574678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5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E14D555-F1F8-437B-99EF-3DC9B8DEAF5A}"/>
                </a:ext>
              </a:extLst>
            </p:cNvPr>
            <p:cNvSpPr/>
            <p:nvPr/>
          </p:nvSpPr>
          <p:spPr>
            <a:xfrm>
              <a:off x="2955757" y="4817942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71FA0F-D010-4470-A4DA-37400D7EA02F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3878179" y="2034634"/>
              <a:ext cx="0" cy="29678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8C2A8F-0239-4D44-9E68-CA7453A5CA77}"/>
                </a:ext>
              </a:extLst>
            </p:cNvPr>
            <p:cNvSpPr/>
            <p:nvPr/>
          </p:nvSpPr>
          <p:spPr>
            <a:xfrm>
              <a:off x="5177587" y="2608140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25.00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E60FBA-E7D1-474B-9288-DE527C1FC37C}"/>
                </a:ext>
              </a:extLst>
            </p:cNvPr>
            <p:cNvSpPr/>
            <p:nvPr/>
          </p:nvSpPr>
          <p:spPr>
            <a:xfrm>
              <a:off x="5177587" y="3773198"/>
              <a:ext cx="1844844" cy="54944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+ 3.00*2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+ 2.50*(hour – 5)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7BACE9-4D58-4158-9C2E-F6E74C3A2A51}"/>
                </a:ext>
              </a:extLst>
            </p:cNvPr>
            <p:cNvSpPr/>
            <p:nvPr/>
          </p:nvSpPr>
          <p:spPr>
            <a:xfrm>
              <a:off x="5177587" y="502027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3.00*(hour – 3)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956648-8245-4E91-969E-DA818A0EE312}"/>
                </a:ext>
              </a:extLst>
            </p:cNvPr>
            <p:cNvCxnSpPr/>
            <p:nvPr/>
          </p:nvCxnSpPr>
          <p:spPr>
            <a:xfrm>
              <a:off x="3878179" y="3277898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21F831-D501-454D-81EE-0C02699D1E2A}"/>
                </a:ext>
              </a:extLst>
            </p:cNvPr>
            <p:cNvCxnSpPr/>
            <p:nvPr/>
          </p:nvCxnSpPr>
          <p:spPr>
            <a:xfrm>
              <a:off x="3878179" y="4521162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5CE5DB-7A65-4FDD-B4F3-0AAB62E0E486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00601" y="2804656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4786FB-3790-4EB5-B3D7-F42BA9824AC0}"/>
                </a:ext>
              </a:extLst>
            </p:cNvPr>
            <p:cNvCxnSpPr/>
            <p:nvPr/>
          </p:nvCxnSpPr>
          <p:spPr>
            <a:xfrm>
              <a:off x="4800601" y="4047919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1CB08E-A669-408D-BD9C-BEEA5DDBDBF5}"/>
                </a:ext>
              </a:extLst>
            </p:cNvPr>
            <p:cNvCxnSpPr/>
            <p:nvPr/>
          </p:nvCxnSpPr>
          <p:spPr>
            <a:xfrm>
              <a:off x="4800601" y="5291183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2A489D-A621-4FE4-ACF6-D76866D938EF}"/>
                </a:ext>
              </a:extLst>
            </p:cNvPr>
            <p:cNvSpPr/>
            <p:nvPr/>
          </p:nvSpPr>
          <p:spPr>
            <a:xfrm>
              <a:off x="5177587" y="58646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4.00*hour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4F8E138-8730-4986-859D-6909BD3EA4CE}"/>
                </a:ext>
              </a:extLst>
            </p:cNvPr>
            <p:cNvCxnSpPr>
              <a:stCxn id="8" idx="2"/>
              <a:endCxn id="30" idx="1"/>
            </p:cNvCxnSpPr>
            <p:nvPr/>
          </p:nvCxnSpPr>
          <p:spPr>
            <a:xfrm rot="16200000" flipH="1">
              <a:off x="4379494" y="5263111"/>
              <a:ext cx="296779" cy="1299408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6FF1F1-338C-4F48-8811-F9243B273734}"/>
                </a:ext>
              </a:extLst>
            </p:cNvPr>
            <p:cNvSpPr txBox="1"/>
            <p:nvPr/>
          </p:nvSpPr>
          <p:spPr>
            <a:xfrm>
              <a:off x="4854281" y="252651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1392A3-D0C9-4305-86BD-5332188EA6CB}"/>
                </a:ext>
              </a:extLst>
            </p:cNvPr>
            <p:cNvSpPr txBox="1"/>
            <p:nvPr/>
          </p:nvSpPr>
          <p:spPr>
            <a:xfrm>
              <a:off x="4854281" y="376978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1830F2-B1C3-4F7F-A19A-609F9A3B848C}"/>
                </a:ext>
              </a:extLst>
            </p:cNvPr>
            <p:cNvSpPr txBox="1"/>
            <p:nvPr/>
          </p:nvSpPr>
          <p:spPr>
            <a:xfrm>
              <a:off x="4854281" y="50119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B085BA-4F97-4C99-BDA6-87889E1F708C}"/>
                </a:ext>
              </a:extLst>
            </p:cNvPr>
            <p:cNvSpPr txBox="1"/>
            <p:nvPr/>
          </p:nvSpPr>
          <p:spPr>
            <a:xfrm>
              <a:off x="3608553" y="32778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D47987-88FE-4262-88A7-BD01262D32EB}"/>
                </a:ext>
              </a:extLst>
            </p:cNvPr>
            <p:cNvSpPr txBox="1"/>
            <p:nvPr/>
          </p:nvSpPr>
          <p:spPr>
            <a:xfrm>
              <a:off x="3608553" y="45211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E17185-5F1B-431F-8A40-25E814C364CC}"/>
                </a:ext>
              </a:extLst>
            </p:cNvPr>
            <p:cNvSpPr txBox="1"/>
            <p:nvPr/>
          </p:nvSpPr>
          <p:spPr>
            <a:xfrm>
              <a:off x="3608553" y="576442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3" name="Flowchart: Data 42">
              <a:extLst>
                <a:ext uri="{FF2B5EF4-FFF2-40B4-BE49-F238E27FC236}">
                  <a16:creationId xmlns:a16="http://schemas.microsoft.com/office/drawing/2014/main" id="{83FFD052-AEAD-4743-812A-CEECDBB42BF6}"/>
                </a:ext>
              </a:extLst>
            </p:cNvPr>
            <p:cNvSpPr/>
            <p:nvPr/>
          </p:nvSpPr>
          <p:spPr>
            <a:xfrm>
              <a:off x="737936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fee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D230FEA-0465-4B2C-A3B8-43A79370BD23}"/>
                </a:ext>
              </a:extLst>
            </p:cNvPr>
            <p:cNvCxnSpPr>
              <a:cxnSpLocks/>
              <a:stCxn id="30" idx="3"/>
              <a:endCxn id="43" idx="4"/>
            </p:cNvCxnSpPr>
            <p:nvPr/>
          </p:nvCxnSpPr>
          <p:spPr>
            <a:xfrm flipV="1">
              <a:off x="7022431" y="2034634"/>
              <a:ext cx="1279358" cy="4026571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6EFA16-9636-40DD-B5F7-F2E2EEF1914D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7022431" y="2803518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3936C0-B393-49D7-A7EF-57AAEC68FD3E}"/>
                </a:ext>
              </a:extLst>
            </p:cNvPr>
            <p:cNvCxnSpPr/>
            <p:nvPr/>
          </p:nvCxnSpPr>
          <p:spPr>
            <a:xfrm flipV="1">
              <a:off x="7022431" y="4046781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5C6E0D-2DE4-439E-9595-609E8DBADFE6}"/>
                </a:ext>
              </a:extLst>
            </p:cNvPr>
            <p:cNvCxnSpPr/>
            <p:nvPr/>
          </p:nvCxnSpPr>
          <p:spPr>
            <a:xfrm flipV="1">
              <a:off x="7022431" y="5288905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DEDE428B-CAC6-B926-1BE9-AEB7B568CFF2}"/>
                </a:ext>
              </a:extLst>
            </p:cNvPr>
            <p:cNvSpPr/>
            <p:nvPr/>
          </p:nvSpPr>
          <p:spPr>
            <a:xfrm>
              <a:off x="3352800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E48E25D2-5C41-2F10-F5CF-D8F02FC6E93A}"/>
                </a:ext>
              </a:extLst>
            </p:cNvPr>
            <p:cNvSpPr/>
            <p:nvPr/>
          </p:nvSpPr>
          <p:spPr>
            <a:xfrm>
              <a:off x="7776409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548BF5-95C9-2B30-17CF-B10813B86142}"/>
                </a:ext>
              </a:extLst>
            </p:cNvPr>
            <p:cNvCxnSpPr>
              <a:stCxn id="5" idx="2"/>
              <a:endCxn id="2" idx="1"/>
            </p:cNvCxnSpPr>
            <p:nvPr/>
          </p:nvCxnSpPr>
          <p:spPr>
            <a:xfrm>
              <a:off x="3878179" y="1248570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382808-0FB6-9DFC-5D11-C21C8027C421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8301788" y="1248570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140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6</cp:revision>
  <dcterms:created xsi:type="dcterms:W3CDTF">2022-04-28T11:14:32Z</dcterms:created>
  <dcterms:modified xsi:type="dcterms:W3CDTF">2022-05-05T03:55:30Z</dcterms:modified>
</cp:coreProperties>
</file>