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F98D40-FA02-AAE9-E4C8-BE71406A2D20}"/>
              </a:ext>
            </a:extLst>
          </p:cNvPr>
          <p:cNvGrpSpPr/>
          <p:nvPr/>
        </p:nvGrpSpPr>
        <p:grpSpPr>
          <a:xfrm>
            <a:off x="2432029" y="460874"/>
            <a:ext cx="7327942" cy="5936252"/>
            <a:chOff x="3643071" y="198681"/>
            <a:chExt cx="7327942" cy="59362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643071" y="198681"/>
              <a:ext cx="7327942" cy="59362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4572180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9000424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54" idx="0"/>
            </p:cNvCxnSpPr>
            <p:nvPr/>
          </p:nvCxnSpPr>
          <p:spPr>
            <a:xfrm flipH="1">
              <a:off x="5092921" y="1014785"/>
              <a:ext cx="4638" cy="34169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82D64F-E1B4-7BBA-97F1-672AA7BB38F2}"/>
                </a:ext>
              </a:extLst>
            </p:cNvPr>
            <p:cNvSpPr txBox="1"/>
            <p:nvPr/>
          </p:nvSpPr>
          <p:spPr>
            <a:xfrm>
              <a:off x="8332083" y="31335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6B2905-22B9-9F02-399A-510F7F8499F3}"/>
                </a:ext>
              </a:extLst>
            </p:cNvPr>
            <p:cNvSpPr txBox="1"/>
            <p:nvPr/>
          </p:nvSpPr>
          <p:spPr>
            <a:xfrm>
              <a:off x="9525803" y="38835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6B371-E288-2E6D-0A7A-AFE1A459BC3D}"/>
                </a:ext>
              </a:extLst>
            </p:cNvPr>
            <p:cNvSpPr/>
            <p:nvPr/>
          </p:nvSpPr>
          <p:spPr>
            <a:xfrm>
              <a:off x="4170499" y="1356475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0</a:t>
              </a: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E9F5237A-541C-A479-065A-D16ED98597EF}"/>
                </a:ext>
              </a:extLst>
            </p:cNvPr>
            <p:cNvSpPr/>
            <p:nvPr/>
          </p:nvSpPr>
          <p:spPr>
            <a:xfrm>
              <a:off x="6384621" y="108296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 15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A00986-C412-6906-A8AA-2BC0BBB9BF59}"/>
                </a:ext>
              </a:extLst>
            </p:cNvPr>
            <p:cNvSpPr/>
            <p:nvPr/>
          </p:nvSpPr>
          <p:spPr>
            <a:xfrm>
              <a:off x="8603381" y="2091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= (2 * 3.142 * r * h)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(2 * 3.142 * r * r) </a:t>
              </a: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B345DE56-D89C-AB77-F928-6AA0E3B472B3}"/>
                </a:ext>
              </a:extLst>
            </p:cNvPr>
            <p:cNvSpPr/>
            <p:nvPr/>
          </p:nvSpPr>
          <p:spPr>
            <a:xfrm>
              <a:off x="8603381" y="1303543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r, h</a:t>
              </a: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900731B6-8E65-CF45-D19A-19C929D91151}"/>
                </a:ext>
              </a:extLst>
            </p:cNvPr>
            <p:cNvSpPr/>
            <p:nvPr/>
          </p:nvSpPr>
          <p:spPr>
            <a:xfrm>
              <a:off x="8603381" y="293820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&gt;= 1000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D9256475-412E-1A0D-34FF-1F381B20C797}"/>
                </a:ext>
              </a:extLst>
            </p:cNvPr>
            <p:cNvSpPr/>
            <p:nvPr/>
          </p:nvSpPr>
          <p:spPr>
            <a:xfrm>
              <a:off x="8603381" y="4181193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D9D9D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&lt; 5</a:t>
              </a:r>
              <a:endParaRPr lang="en-US" sz="1000" dirty="0">
                <a:effectLst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F28973-E108-FFD0-08D0-FC9D1B700EBA}"/>
                </a:ext>
              </a:extLst>
            </p:cNvPr>
            <p:cNvSpPr/>
            <p:nvPr/>
          </p:nvSpPr>
          <p:spPr>
            <a:xfrm>
              <a:off x="6384621" y="3191993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“Wow... So huge”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1EE041-23DA-6DF0-0005-2D820F9334C4}"/>
                </a:ext>
              </a:extLst>
            </p:cNvPr>
            <p:cNvSpPr/>
            <p:nvPr/>
          </p:nvSpPr>
          <p:spPr>
            <a:xfrm>
              <a:off x="6384621" y="4434979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“Miniature”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5D7148-7150-72EF-CF21-878FA38F293B}"/>
                </a:ext>
              </a:extLst>
            </p:cNvPr>
            <p:cNvSpPr/>
            <p:nvPr/>
          </p:nvSpPr>
          <p:spPr>
            <a:xfrm>
              <a:off x="6384621" y="5309942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“Just nice”</a:t>
              </a:r>
            </a:p>
          </p:txBody>
        </p:sp>
        <p:sp>
          <p:nvSpPr>
            <p:cNvPr id="81" name="Flowchart: Data 80">
              <a:extLst>
                <a:ext uri="{FF2B5EF4-FFF2-40B4-BE49-F238E27FC236}">
                  <a16:creationId xmlns:a16="http://schemas.microsoft.com/office/drawing/2014/main" id="{B0A6FD6F-E46E-4BA5-507E-008C62A20C2D}"/>
                </a:ext>
              </a:extLst>
            </p:cNvPr>
            <p:cNvSpPr/>
            <p:nvPr/>
          </p:nvSpPr>
          <p:spPr>
            <a:xfrm>
              <a:off x="4165861" y="316680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48EDB-B46B-7A7B-C3E9-7A15C4ACB038}"/>
                </a:ext>
              </a:extLst>
            </p:cNvPr>
            <p:cNvSpPr/>
            <p:nvPr/>
          </p:nvSpPr>
          <p:spPr>
            <a:xfrm>
              <a:off x="4170499" y="21690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counter + 1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CB90F0-6BC7-6733-3F6B-11EC9B401037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015343" y="1552991"/>
              <a:ext cx="369278" cy="321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72F9BF-69BF-B68D-B145-69CCD0DC850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229465" y="1548185"/>
              <a:ext cx="55840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2BB538A-EB96-2C3A-E662-9137EF69F2D8}"/>
                </a:ext>
              </a:extLst>
            </p:cNvPr>
            <p:cNvCxnSpPr>
              <a:stCxn id="72" idx="4"/>
              <a:endCxn id="71" idx="0"/>
            </p:cNvCxnSpPr>
            <p:nvPr/>
          </p:nvCxnSpPr>
          <p:spPr>
            <a:xfrm>
              <a:off x="9525803" y="1792827"/>
              <a:ext cx="0" cy="29837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C31B66-089F-D195-B5E2-C7E1397A1F93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>
              <a:off x="9525803" y="2639837"/>
              <a:ext cx="0" cy="29837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B5F4497-95E5-FC4A-1A1A-FDDA4BBF5788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>
              <a:off x="9525803" y="3884691"/>
              <a:ext cx="0" cy="296502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4EC1B2-C70C-D100-70F3-91ECC18A5DA9}"/>
                </a:ext>
              </a:extLst>
            </p:cNvPr>
            <p:cNvCxnSpPr>
              <a:stCxn id="78" idx="1"/>
              <a:endCxn id="81" idx="5"/>
            </p:cNvCxnSpPr>
            <p:nvPr/>
          </p:nvCxnSpPr>
          <p:spPr>
            <a:xfrm flipH="1">
              <a:off x="5826221" y="3411449"/>
              <a:ext cx="55840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25586E-ED4C-0E53-918E-8DCD12D80FAD}"/>
                </a:ext>
              </a:extLst>
            </p:cNvPr>
            <p:cNvCxnSpPr>
              <a:stCxn id="81" idx="1"/>
              <a:endCxn id="82" idx="2"/>
            </p:cNvCxnSpPr>
            <p:nvPr/>
          </p:nvCxnSpPr>
          <p:spPr>
            <a:xfrm flipV="1">
              <a:off x="5088283" y="2562033"/>
              <a:ext cx="4638" cy="604774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2735E6-CF5E-A885-F541-6235DB285FD9}"/>
                </a:ext>
              </a:extLst>
            </p:cNvPr>
            <p:cNvCxnSpPr>
              <a:stCxn id="73" idx="1"/>
              <a:endCxn id="78" idx="3"/>
            </p:cNvCxnSpPr>
            <p:nvPr/>
          </p:nvCxnSpPr>
          <p:spPr>
            <a:xfrm flipH="1">
              <a:off x="8229465" y="3411449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75EED2-CEB3-41D8-4719-918FD0F3B39D}"/>
                </a:ext>
              </a:extLst>
            </p:cNvPr>
            <p:cNvCxnSpPr>
              <a:stCxn id="77" idx="1"/>
              <a:endCxn id="79" idx="3"/>
            </p:cNvCxnSpPr>
            <p:nvPr/>
          </p:nvCxnSpPr>
          <p:spPr>
            <a:xfrm flipH="1">
              <a:off x="8229465" y="4654435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B4F861A-9FBD-198A-FCBC-3651530F18AB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5088283" y="3656092"/>
              <a:ext cx="1296338" cy="1873307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C4662FA-5774-9619-8971-EE1479B65781}"/>
                </a:ext>
              </a:extLst>
            </p:cNvPr>
            <p:cNvCxnSpPr>
              <a:stCxn id="82" idx="3"/>
              <a:endCxn id="56" idx="2"/>
            </p:cNvCxnSpPr>
            <p:nvPr/>
          </p:nvCxnSpPr>
          <p:spPr>
            <a:xfrm flipV="1">
              <a:off x="6015343" y="2029448"/>
              <a:ext cx="1291700" cy="33606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71AC86E-B058-D35E-E956-C8A08BFF485F}"/>
                </a:ext>
              </a:extLst>
            </p:cNvPr>
            <p:cNvCxnSpPr>
              <a:cxnSpLocks/>
              <a:stCxn id="56" idx="0"/>
              <a:endCxn id="60" idx="1"/>
            </p:cNvCxnSpPr>
            <p:nvPr/>
          </p:nvCxnSpPr>
          <p:spPr>
            <a:xfrm rot="5400000" flipH="1" flipV="1">
              <a:off x="8034221" y="116762"/>
              <a:ext cx="239024" cy="1693381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F284A35-61E0-170C-2D13-7605EB77A28A}"/>
                </a:ext>
              </a:extLst>
            </p:cNvPr>
            <p:cNvCxnSpPr>
              <a:stCxn id="77" idx="2"/>
              <a:endCxn id="80" idx="3"/>
            </p:cNvCxnSpPr>
            <p:nvPr/>
          </p:nvCxnSpPr>
          <p:spPr>
            <a:xfrm rot="5400000">
              <a:off x="8676774" y="4680368"/>
              <a:ext cx="401721" cy="129633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E11C6D-BBBA-7285-C64A-430F8D2C429A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5088282" y="4654435"/>
              <a:ext cx="129633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90CD87-17A0-A9A0-5D29-7880B6E5C36B}"/>
                </a:ext>
              </a:extLst>
            </p:cNvPr>
            <p:cNvSpPr txBox="1"/>
            <p:nvPr/>
          </p:nvSpPr>
          <p:spPr>
            <a:xfrm>
              <a:off x="8332083" y="43756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F088FA-986D-2E4A-A485-E15349FAE302}"/>
                </a:ext>
              </a:extLst>
            </p:cNvPr>
            <p:cNvSpPr txBox="1"/>
            <p:nvPr/>
          </p:nvSpPr>
          <p:spPr>
            <a:xfrm>
              <a:off x="9525803" y="51256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4E72FF-3068-BC6B-AA69-425FD3F25D05}"/>
                </a:ext>
              </a:extLst>
            </p:cNvPr>
            <p:cNvSpPr txBox="1"/>
            <p:nvPr/>
          </p:nvSpPr>
          <p:spPr>
            <a:xfrm>
              <a:off x="8229465" y="12730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E6BF796-3875-4BB5-0505-34F2CB37E105}"/>
                </a:ext>
              </a:extLst>
            </p:cNvPr>
            <p:cNvSpPr txBox="1"/>
            <p:nvPr/>
          </p:nvSpPr>
          <p:spPr>
            <a:xfrm>
              <a:off x="7037416" y="804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004FB44-1C2E-8B1E-3409-4F5C2A8082FE}"/>
              </a:ext>
            </a:extLst>
          </p:cNvPr>
          <p:cNvGrpSpPr/>
          <p:nvPr/>
        </p:nvGrpSpPr>
        <p:grpSpPr>
          <a:xfrm>
            <a:off x="1331227" y="1030490"/>
            <a:ext cx="9529545" cy="4797020"/>
            <a:chOff x="1443789" y="585537"/>
            <a:chExt cx="9529545" cy="47970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443789" y="585537"/>
              <a:ext cx="9529545" cy="4797020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76C31F9-1045-9C03-620B-E3D1C072BF9D}"/>
                </a:ext>
              </a:extLst>
            </p:cNvPr>
            <p:cNvGrpSpPr/>
            <p:nvPr/>
          </p:nvGrpSpPr>
          <p:grpSpPr>
            <a:xfrm>
              <a:off x="1961476" y="991443"/>
              <a:ext cx="8494170" cy="3985208"/>
              <a:chOff x="1954057" y="865600"/>
              <a:chExt cx="8494170" cy="398520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351100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000424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23" idx="1"/>
              </p:cNvCxnSpPr>
              <p:nvPr/>
            </p:nvCxnSpPr>
            <p:spPr>
              <a:xfrm>
                <a:off x="2876479" y="120729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525803" y="1207290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957470" y="349117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2,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173912" y="3214512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206338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7039736" y="41469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B3EECC7E-F7F1-D6AF-F11E-1B7E2D1AAB9D}"/>
                  </a:ext>
                </a:extLst>
              </p:cNvPr>
              <p:cNvSpPr/>
              <p:nvPr/>
            </p:nvSpPr>
            <p:spPr>
              <a:xfrm>
                <a:off x="4173912" y="197124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== 1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603383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“Not Prime”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386941" y="320975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26118" y="3472310"/>
                <a:ext cx="13404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&lt; number </a:t>
                </a:r>
              </a:p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&amp;&amp; </a:t>
                </a:r>
                <a:r>
                  <a:rPr lang="en-US" sz="11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== 1</a:t>
                </a:r>
              </a:p>
            </p:txBody>
          </p:sp>
          <p:sp>
            <p:nvSpPr>
              <p:cNvPr id="21" name="Flowchart: Data 20">
                <a:extLst>
                  <a:ext uri="{FF2B5EF4-FFF2-40B4-BE49-F238E27FC236}">
                    <a16:creationId xmlns:a16="http://schemas.microsoft.com/office/drawing/2014/main" id="{1000897F-B519-8730-0210-306D753D4C9E}"/>
                  </a:ext>
                </a:extLst>
              </p:cNvPr>
              <p:cNvSpPr/>
              <p:nvPr/>
            </p:nvSpPr>
            <p:spPr>
              <a:xfrm>
                <a:off x="6386941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“Prime”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1954057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number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805860" y="3450503"/>
                <a:ext cx="10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%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== 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EE7984-EBF6-3093-B196-54860B45ADBE}"/>
                  </a:ext>
                </a:extLst>
              </p:cNvPr>
              <p:cNvSpPr/>
              <p:nvPr/>
            </p:nvSpPr>
            <p:spPr>
              <a:xfrm>
                <a:off x="6386941" y="445777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divisor + 1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599970" y="349123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64526A1-F289-89BF-7179-162CCA44B861}"/>
                  </a:ext>
                </a:extLst>
              </p:cNvPr>
              <p:cNvCxnSpPr>
                <a:cxnSpLocks/>
                <a:stCxn id="23" idx="4"/>
                <a:endCxn id="34" idx="0"/>
              </p:cNvCxnSpPr>
              <p:nvPr/>
            </p:nvCxnSpPr>
            <p:spPr>
              <a:xfrm>
                <a:off x="2876479" y="1993354"/>
                <a:ext cx="3413" cy="14978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802314" y="3687686"/>
                <a:ext cx="371598" cy="6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4477F3-92D4-7940-F11F-4A4BF22A58D3}"/>
                  </a:ext>
                </a:extLst>
              </p:cNvPr>
              <p:cNvCxnSpPr>
                <a:stCxn id="46" idx="0"/>
                <a:endCxn id="17" idx="2"/>
              </p:cNvCxnSpPr>
              <p:nvPr/>
            </p:nvCxnSpPr>
            <p:spPr>
              <a:xfrm flipV="1">
                <a:off x="5096334" y="2917732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6018756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231785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FF16952-8176-4475-EE65-4A56183B6F14}"/>
                  </a:ext>
                </a:extLst>
              </p:cNvPr>
              <p:cNvCxnSpPr>
                <a:stCxn id="17" idx="0"/>
                <a:endCxn id="21" idx="2"/>
              </p:cNvCxnSpPr>
              <p:nvPr/>
            </p:nvCxnSpPr>
            <p:spPr>
              <a:xfrm rot="5400000" flipH="1" flipV="1">
                <a:off x="5722611" y="1122435"/>
                <a:ext cx="222536" cy="1475091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02ADEDEF-BC5B-FBBD-B154-0A2C58D3FD1D}"/>
                  </a:ext>
                </a:extLst>
              </p:cNvPr>
              <p:cNvCxnSpPr>
                <a:stCxn id="17" idx="3"/>
                <a:endCxn id="19" idx="4"/>
              </p:cNvCxnSpPr>
              <p:nvPr/>
            </p:nvCxnSpPr>
            <p:spPr>
              <a:xfrm flipV="1">
                <a:off x="6018756" y="1993354"/>
                <a:ext cx="3507049" cy="45113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F9354F1-B30F-8F02-91AE-28A5B623DFDE}"/>
                  </a:ext>
                </a:extLst>
              </p:cNvPr>
              <p:cNvCxnSpPr>
                <a:stCxn id="21" idx="1"/>
                <a:endCxn id="60" idx="1"/>
              </p:cNvCxnSpPr>
              <p:nvPr/>
            </p:nvCxnSpPr>
            <p:spPr>
              <a:xfrm rot="5400000" flipH="1" flipV="1">
                <a:off x="7921081" y="424728"/>
                <a:ext cx="467625" cy="1691061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7" idx="3"/>
              </p:cNvCxnSpPr>
              <p:nvPr/>
            </p:nvCxnSpPr>
            <p:spPr>
              <a:xfrm rot="5400000">
                <a:off x="8492078" y="3623978"/>
                <a:ext cx="770022" cy="129060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7" idx="1"/>
                <a:endCxn id="46" idx="2"/>
              </p:cNvCxnSpPr>
              <p:nvPr/>
            </p:nvCxnSpPr>
            <p:spPr>
              <a:xfrm rot="10800000">
                <a:off x="5096335" y="4160996"/>
                <a:ext cx="1290607" cy="49329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7309363" y="4156239"/>
                <a:ext cx="0" cy="30153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6007949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5090932" y="292066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158B3-A8E9-2A5D-1429-75E3014636F2}"/>
                  </a:ext>
                </a:extLst>
              </p:cNvPr>
              <p:cNvSpPr txBox="1"/>
              <p:nvPr/>
            </p:nvSpPr>
            <p:spPr>
              <a:xfrm>
                <a:off x="6018756" y="216749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63DA9A-E93A-0F64-D9C3-9BBCD7C431CC}"/>
                  </a:ext>
                </a:extLst>
              </p:cNvPr>
              <p:cNvSpPr txBox="1"/>
              <p:nvPr/>
            </p:nvSpPr>
            <p:spPr>
              <a:xfrm>
                <a:off x="4826707" y="169790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DA4C168-3292-EA37-B232-87322FC1AAEF}"/>
              </a:ext>
            </a:extLst>
          </p:cNvPr>
          <p:cNvGrpSpPr/>
          <p:nvPr/>
        </p:nvGrpSpPr>
        <p:grpSpPr>
          <a:xfrm>
            <a:off x="2432029" y="1435768"/>
            <a:ext cx="7327942" cy="3986464"/>
            <a:chOff x="2432029" y="1435768"/>
            <a:chExt cx="7327942" cy="39864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32029" y="1435768"/>
              <a:ext cx="7327942" cy="398646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2D5595-1CD3-3652-27AA-2671FD6727DD}"/>
                </a:ext>
              </a:extLst>
            </p:cNvPr>
            <p:cNvGrpSpPr/>
            <p:nvPr/>
          </p:nvGrpSpPr>
          <p:grpSpPr>
            <a:xfrm>
              <a:off x="2957136" y="1891379"/>
              <a:ext cx="6277726" cy="3075242"/>
              <a:chOff x="2957136" y="1739895"/>
              <a:chExt cx="6277726" cy="307524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7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7061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16" idx="0"/>
              </p:cNvCxnSpPr>
              <p:nvPr/>
            </p:nvCxnSpPr>
            <p:spPr>
              <a:xfrm flipH="1">
                <a:off x="3879558" y="2081585"/>
                <a:ext cx="4638" cy="34971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47" idx="1"/>
                <a:endCxn id="60" idx="2"/>
              </p:cNvCxnSpPr>
              <p:nvPr/>
            </p:nvCxnSpPr>
            <p:spPr>
              <a:xfrm flipV="1">
                <a:off x="8312440" y="2081585"/>
                <a:ext cx="0" cy="301584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Data 46">
                <a:extLst>
                  <a:ext uri="{FF2B5EF4-FFF2-40B4-BE49-F238E27FC236}">
                    <a16:creationId xmlns:a16="http://schemas.microsoft.com/office/drawing/2014/main" id="{E79F7B5C-9F7D-5907-4BED-1DDC3947E632}"/>
                  </a:ext>
                </a:extLst>
              </p:cNvPr>
              <p:cNvSpPr/>
              <p:nvPr/>
            </p:nvSpPr>
            <p:spPr>
              <a:xfrm>
                <a:off x="7390018" y="238316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7016102" y="33652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100509" y="287601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0FC25B-55B7-6E22-E858-B29F922D7596}"/>
                  </a:ext>
                </a:extLst>
              </p:cNvPr>
              <p:cNvSpPr/>
              <p:nvPr/>
            </p:nvSpPr>
            <p:spPr>
              <a:xfrm>
                <a:off x="2957136" y="243129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0, n = 50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0BED0A29-55B9-923E-92BE-86339F445517}"/>
                  </a:ext>
                </a:extLst>
              </p:cNvPr>
              <p:cNvSpPr/>
              <p:nvPr/>
            </p:nvSpPr>
            <p:spPr>
              <a:xfrm>
                <a:off x="5171258" y="317403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&lt; = 500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36B688-46E4-A03B-627F-331358DA481C}"/>
                  </a:ext>
                </a:extLst>
              </p:cNvPr>
              <p:cNvSpPr/>
              <p:nvPr/>
            </p:nvSpPr>
            <p:spPr>
              <a:xfrm>
                <a:off x="739001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5E46-8CF8-817E-3DD4-67DD0AA83830}"/>
                  </a:ext>
                </a:extLst>
              </p:cNvPr>
              <p:cNvSpPr/>
              <p:nvPr/>
            </p:nvSpPr>
            <p:spPr>
              <a:xfrm>
                <a:off x="517125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+ 2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939D8A1-9A3E-39E2-9984-C70C2D86A87A}"/>
                  </a:ext>
                </a:extLst>
              </p:cNvPr>
              <p:cNvCxnSpPr>
                <a:stCxn id="21" idx="1"/>
                <a:endCxn id="24" idx="3"/>
              </p:cNvCxnSpPr>
              <p:nvPr/>
            </p:nvCxnSpPr>
            <p:spPr>
              <a:xfrm flipH="1">
                <a:off x="7016102" y="4618621"/>
                <a:ext cx="37391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1BEB91-E7D3-2122-8FE6-7024D6B3091F}"/>
                  </a:ext>
                </a:extLst>
              </p:cNvPr>
              <p:cNvCxnSpPr>
                <a:cxnSpLocks/>
                <a:stCxn id="24" idx="0"/>
                <a:endCxn id="20" idx="2"/>
              </p:cNvCxnSpPr>
              <p:nvPr/>
            </p:nvCxnSpPr>
            <p:spPr>
              <a:xfrm flipV="1">
                <a:off x="6093680" y="4120521"/>
                <a:ext cx="0" cy="30158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4DCCC4A-526B-CA81-F88B-B276E1E6313C}"/>
                  </a:ext>
                </a:extLst>
              </p:cNvPr>
              <p:cNvCxnSpPr>
                <a:stCxn id="16" idx="2"/>
                <a:endCxn id="20" idx="1"/>
              </p:cNvCxnSpPr>
              <p:nvPr/>
            </p:nvCxnSpPr>
            <p:spPr>
              <a:xfrm rot="16200000" flipH="1">
                <a:off x="4113932" y="2589953"/>
                <a:ext cx="822952" cy="129170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3EF06A7-FB44-3B3B-F3CD-96907ED04353}"/>
                  </a:ext>
                </a:extLst>
              </p:cNvPr>
              <p:cNvCxnSpPr>
                <a:stCxn id="20" idx="0"/>
                <a:endCxn id="47" idx="2"/>
              </p:cNvCxnSpPr>
              <p:nvPr/>
            </p:nvCxnSpPr>
            <p:spPr>
              <a:xfrm rot="5400000" flipH="1" flipV="1">
                <a:off x="6560978" y="2160513"/>
                <a:ext cx="546226" cy="1480822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A118672A-A1B8-85AD-37B4-344F0FB1CC13}"/>
                  </a:ext>
                </a:extLst>
              </p:cNvPr>
              <p:cNvCxnSpPr>
                <a:stCxn id="20" idx="3"/>
                <a:endCxn id="21" idx="0"/>
              </p:cNvCxnSpPr>
              <p:nvPr/>
            </p:nvCxnSpPr>
            <p:spPr>
              <a:xfrm>
                <a:off x="7016102" y="3647279"/>
                <a:ext cx="1296338" cy="77482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51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A6EE309-70F2-AF6B-68E1-68C5A1D97F6E}"/>
              </a:ext>
            </a:extLst>
          </p:cNvPr>
          <p:cNvGrpSpPr/>
          <p:nvPr/>
        </p:nvGrpSpPr>
        <p:grpSpPr>
          <a:xfrm>
            <a:off x="1331227" y="1363579"/>
            <a:ext cx="9529545" cy="4130842"/>
            <a:chOff x="1331227" y="1363579"/>
            <a:chExt cx="9529545" cy="413084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331227" y="1363579"/>
              <a:ext cx="9529545" cy="413084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7D0D80-BB7C-738A-B4DB-5EDE3BFBAFAD}"/>
                </a:ext>
              </a:extLst>
            </p:cNvPr>
            <p:cNvGrpSpPr/>
            <p:nvPr/>
          </p:nvGrpSpPr>
          <p:grpSpPr>
            <a:xfrm>
              <a:off x="1852327" y="1849897"/>
              <a:ext cx="8490757" cy="3158207"/>
              <a:chOff x="1852327" y="1436396"/>
              <a:chExt cx="8490757" cy="315820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245957" y="1436396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895281" y="1436396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4" idx="0"/>
              </p:cNvCxnSpPr>
              <p:nvPr/>
            </p:nvCxnSpPr>
            <p:spPr>
              <a:xfrm>
                <a:off x="2771336" y="1778086"/>
                <a:ext cx="3413" cy="127883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420660" y="1778086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852327" y="3056919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 = 0, </a:t>
                </a: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068769" y="285799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101195" y="30478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934593" y="380022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498240" y="207486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“Family needs MPV”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281798" y="28532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91697" y="3106195"/>
                <a:ext cx="998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–1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6281797" y="410531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724763" y="3093988"/>
                <a:ext cx="9589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&gt; 3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494827" y="313472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 = large + 1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697171" y="3331239"/>
                <a:ext cx="371598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5913613" y="3326482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126642" y="3326482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3" idx="5"/>
              </p:cNvCxnSpPr>
              <p:nvPr/>
            </p:nvCxnSpPr>
            <p:spPr>
              <a:xfrm rot="5400000">
                <a:off x="8268600" y="3201312"/>
                <a:ext cx="822206" cy="1475092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3" idx="2"/>
                <a:endCxn id="46" idx="2"/>
              </p:cNvCxnSpPr>
              <p:nvPr/>
            </p:nvCxnSpPr>
            <p:spPr>
              <a:xfrm rot="10800000">
                <a:off x="4991191" y="3804481"/>
                <a:ext cx="1475090" cy="545480"/>
              </a:xfrm>
              <a:prstGeom prst="bentConnector2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cxnSpLocks/>
                <a:stCxn id="20" idx="2"/>
                <a:endCxn id="23" idx="1"/>
              </p:cNvCxnSpPr>
              <p:nvPr/>
            </p:nvCxnSpPr>
            <p:spPr>
              <a:xfrm flipH="1">
                <a:off x="7204219" y="3799724"/>
                <a:ext cx="1" cy="305595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5902806" y="30478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4985789" y="256415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7" name="Flowchart: Data 46">
                <a:extLst>
                  <a:ext uri="{FF2B5EF4-FFF2-40B4-BE49-F238E27FC236}">
                    <a16:creationId xmlns:a16="http://schemas.microsoft.com/office/drawing/2014/main" id="{4844740F-0C63-482C-2229-A7F3B3B77353}"/>
                  </a:ext>
                </a:extLst>
              </p:cNvPr>
              <p:cNvSpPr/>
              <p:nvPr/>
            </p:nvSpPr>
            <p:spPr>
              <a:xfrm>
                <a:off x="6281797" y="207486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C10BE16C-8483-6B07-C0FD-50BF3FFAC067}"/>
                  </a:ext>
                </a:extLst>
              </p:cNvPr>
              <p:cNvCxnSpPr>
                <a:stCxn id="46" idx="0"/>
                <a:endCxn id="47" idx="2"/>
              </p:cNvCxnSpPr>
              <p:nvPr/>
            </p:nvCxnSpPr>
            <p:spPr>
              <a:xfrm rot="5400000" flipH="1" flipV="1">
                <a:off x="5459492" y="1851208"/>
                <a:ext cx="538489" cy="147509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612D05-355D-36CC-561F-47591CC866FB}"/>
                  </a:ext>
                </a:extLst>
              </p:cNvPr>
              <p:cNvCxnSpPr>
                <a:cxnSpLocks/>
                <a:stCxn id="47" idx="5"/>
                <a:endCxn id="19" idx="2"/>
              </p:cNvCxnSpPr>
              <p:nvPr/>
            </p:nvCxnSpPr>
            <p:spPr>
              <a:xfrm>
                <a:off x="7942157" y="2319508"/>
                <a:ext cx="740567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23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788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658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23</cp:revision>
  <dcterms:created xsi:type="dcterms:W3CDTF">2022-04-28T11:14:32Z</dcterms:created>
  <dcterms:modified xsi:type="dcterms:W3CDTF">2022-05-19T06:48:55Z</dcterms:modified>
</cp:coreProperties>
</file>