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  <a:srgbClr val="CC66FF"/>
    <a:srgbClr val="9999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348E-CEFE-4A50-AB06-5B73D3B5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F6388-6C0D-4D3A-9E81-AB27EBA4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B901-A0C5-422C-B013-D7867AD6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B97A-9196-409D-9E59-199FB92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353A-E930-4F76-804F-D56F00A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F0E5-114D-4683-86C8-3DFE0AF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32EF-9F92-4926-8AEA-7A0C4A0A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F6B4-00ED-42D1-A01E-97CB5BC2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0BED-9C99-4D00-9889-B00469F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4A49-F3DE-46FC-A50A-261522E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41F8-BEA5-4CBF-9DAA-F8E4F09B4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D9A9-20FD-4CBD-8280-6181A4FA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B024-6109-472D-A2A2-6E43D001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DB19-79E1-46CF-8303-B3ADC3C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67FE-74B2-4E65-9394-10AA2D7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C00-62B3-4460-B064-7D2D220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FDC3-D07D-4E36-A3A1-06DBF24D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0109-BBBF-40C1-A563-305E0874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0B-8308-483E-B8DD-CDC0F34E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566E-31A6-43B5-B225-98B5A3E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B0E8-252C-4C80-A178-0B49EB2C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4D71-4B71-46EB-8F63-5A897D92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473E-3056-4214-9522-2F6872FA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246D-5816-4642-9AB9-5D77577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EC49-66A0-4962-8638-7F024477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3BD9-4B37-4BD8-B51A-41681AB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190E-4BDD-46A8-8628-1EAB23C8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010F-42D2-4413-913E-556B3CAF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F4A2-2D1B-4DD0-937A-205A2A6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8102-DA02-4D97-899A-D91B5BAC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F50F-7F74-48BF-B623-39A35225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B9BF-42F6-49FF-B678-8C8220EA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4FD8-8B8A-4358-B26F-FB1873A6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4F168-305C-48DD-8D67-47EED392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3D4BC-4872-4DC5-AB9A-9059C32A6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E8A04-45E6-4972-8682-E66F728D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426AE-49A3-4A4B-92BB-8B3E589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994E-DB41-4DEF-B3E7-72C2D80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A211-7949-4131-8E74-C337BBB9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060-2970-4D9C-B161-BABAA9A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0318-4445-444A-A620-3C7392B0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6D04-96E3-41A3-871F-85FC82E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EEC78-1B2C-40DD-BBDA-31BC820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2B497-2A5A-4263-A513-F61A395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FDEB1-65FD-414F-B025-113382EF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4D6-C5AD-497A-8974-07E986C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8DFE-8A18-40C7-8CE9-8379F953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CC65-7951-4446-B13A-03E64F34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7131-9113-44AA-BC91-8E45755C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545A-2ADD-4FA9-AD5B-F5D43DF1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54FB-9EE8-4406-A168-59EC788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8C01-DF09-4B6C-9E0B-6BAFD55F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02F-FA18-4BD1-93C2-C1C8A4A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55A4E-F47C-4BC8-87A5-567736AFC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D80D-BBBC-4CBE-A332-06B06420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EB91-8246-410D-8F2D-0C966C56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6485-C855-44FB-BB03-6E52D546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B7E8-662B-47FC-8E49-563BA09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77B3C-B426-4AF6-ABE5-47E181F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BE89-A3F8-4420-B5F4-BEB7012F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F39E-E07C-44F9-8D01-EBF57EC4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F2E1-1C0D-4B66-AD27-CA9E57E33A5F}" type="datetimeFigureOut">
              <a:rPr lang="en-US" smtClean="0"/>
              <a:t>05-May-22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A33C-33BD-40B8-9D79-FBF71142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2587-8414-44BD-9599-9B635DCE4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7B95432-9386-120B-AD51-A60D700807AC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228600"/>
            <a:chExt cx="7002379" cy="65198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B91276D-045C-4FD2-954B-EB07433662E9}"/>
                </a:ext>
              </a:extLst>
            </p:cNvPr>
            <p:cNvSpPr/>
            <p:nvPr/>
          </p:nvSpPr>
          <p:spPr>
            <a:xfrm>
              <a:off x="2594810" y="228600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Flowchart: Data 1">
              <a:extLst>
                <a:ext uri="{FF2B5EF4-FFF2-40B4-BE49-F238E27FC236}">
                  <a16:creationId xmlns:a16="http://schemas.microsoft.com/office/drawing/2014/main" id="{28F59F68-13F2-4B32-82DB-6EB574B2D1A9}"/>
                </a:ext>
              </a:extLst>
            </p:cNvPr>
            <p:cNvSpPr/>
            <p:nvPr/>
          </p:nvSpPr>
          <p:spPr>
            <a:xfrm>
              <a:off x="2955757" y="1545350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hour</a:t>
              </a:r>
            </a:p>
          </p:txBody>
        </p:sp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1B56FC5E-4065-4A70-BFA0-754CEBDBDF32}"/>
                </a:ext>
              </a:extLst>
            </p:cNvPr>
            <p:cNvSpPr/>
            <p:nvPr/>
          </p:nvSpPr>
          <p:spPr>
            <a:xfrm>
              <a:off x="2955757" y="2331414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hour &gt; 7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1AE8724F-01CD-48A2-A4D7-888DE810E9C4}"/>
                </a:ext>
              </a:extLst>
            </p:cNvPr>
            <p:cNvSpPr/>
            <p:nvPr/>
          </p:nvSpPr>
          <p:spPr>
            <a:xfrm>
              <a:off x="2955757" y="3574678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hour &gt; 5</a:t>
              </a: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BE14D555-F1F8-437B-99EF-3DC9B8DEAF5A}"/>
                </a:ext>
              </a:extLst>
            </p:cNvPr>
            <p:cNvSpPr/>
            <p:nvPr/>
          </p:nvSpPr>
          <p:spPr>
            <a:xfrm>
              <a:off x="2955757" y="4817942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hour &gt; 3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C71FA0F-D010-4470-A4DA-37400D7EA02F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3878179" y="2034634"/>
              <a:ext cx="0" cy="29678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8C2A8F-0239-4D44-9E68-CA7453A5CA77}"/>
                </a:ext>
              </a:extLst>
            </p:cNvPr>
            <p:cNvSpPr/>
            <p:nvPr/>
          </p:nvSpPr>
          <p:spPr>
            <a:xfrm>
              <a:off x="5177587" y="2608140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25.00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E60FBA-E7D1-474B-9288-DE527C1FC37C}"/>
                </a:ext>
              </a:extLst>
            </p:cNvPr>
            <p:cNvSpPr/>
            <p:nvPr/>
          </p:nvSpPr>
          <p:spPr>
            <a:xfrm>
              <a:off x="5177587" y="3773198"/>
              <a:ext cx="1844844" cy="549443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4.00*3 + 3.00*2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+ 2.50*(hour – 5)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7BACE9-4D58-4158-9C2E-F6E74C3A2A51}"/>
                </a:ext>
              </a:extLst>
            </p:cNvPr>
            <p:cNvSpPr/>
            <p:nvPr/>
          </p:nvSpPr>
          <p:spPr>
            <a:xfrm>
              <a:off x="5177587" y="5020272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4.00*3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3.00*(hour – 3)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956648-8245-4E91-969E-DA818A0EE312}"/>
                </a:ext>
              </a:extLst>
            </p:cNvPr>
            <p:cNvCxnSpPr/>
            <p:nvPr/>
          </p:nvCxnSpPr>
          <p:spPr>
            <a:xfrm>
              <a:off x="3878179" y="3277898"/>
              <a:ext cx="0" cy="29678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721F831-D501-454D-81EE-0C02699D1E2A}"/>
                </a:ext>
              </a:extLst>
            </p:cNvPr>
            <p:cNvCxnSpPr/>
            <p:nvPr/>
          </p:nvCxnSpPr>
          <p:spPr>
            <a:xfrm>
              <a:off x="3878179" y="4521162"/>
              <a:ext cx="0" cy="29678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B5CE5DB-7A65-4FDD-B4F3-0AAB62E0E486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4800601" y="2804656"/>
              <a:ext cx="37698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44786FB-3790-4EB5-B3D7-F42BA9824AC0}"/>
                </a:ext>
              </a:extLst>
            </p:cNvPr>
            <p:cNvCxnSpPr/>
            <p:nvPr/>
          </p:nvCxnSpPr>
          <p:spPr>
            <a:xfrm>
              <a:off x="4800601" y="4047919"/>
              <a:ext cx="37698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81CB08E-A669-408D-BD9C-BEEA5DDBDBF5}"/>
                </a:ext>
              </a:extLst>
            </p:cNvPr>
            <p:cNvCxnSpPr/>
            <p:nvPr/>
          </p:nvCxnSpPr>
          <p:spPr>
            <a:xfrm>
              <a:off x="4800601" y="5291183"/>
              <a:ext cx="37698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12A489D-A621-4FE4-ACF6-D76866D938EF}"/>
                </a:ext>
              </a:extLst>
            </p:cNvPr>
            <p:cNvSpPr/>
            <p:nvPr/>
          </p:nvSpPr>
          <p:spPr>
            <a:xfrm>
              <a:off x="5177587" y="58646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4.00*hour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44F8E138-8730-4986-859D-6909BD3EA4CE}"/>
                </a:ext>
              </a:extLst>
            </p:cNvPr>
            <p:cNvCxnSpPr>
              <a:stCxn id="8" idx="2"/>
              <a:endCxn id="30" idx="1"/>
            </p:cNvCxnSpPr>
            <p:nvPr/>
          </p:nvCxnSpPr>
          <p:spPr>
            <a:xfrm rot="16200000" flipH="1">
              <a:off x="4379494" y="5263111"/>
              <a:ext cx="296779" cy="1299408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6FF1F1-338C-4F48-8811-F9243B273734}"/>
                </a:ext>
              </a:extLst>
            </p:cNvPr>
            <p:cNvSpPr txBox="1"/>
            <p:nvPr/>
          </p:nvSpPr>
          <p:spPr>
            <a:xfrm>
              <a:off x="4854281" y="252651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1392A3-D0C9-4305-86BD-5332188EA6CB}"/>
                </a:ext>
              </a:extLst>
            </p:cNvPr>
            <p:cNvSpPr txBox="1"/>
            <p:nvPr/>
          </p:nvSpPr>
          <p:spPr>
            <a:xfrm>
              <a:off x="4854281" y="376978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1830F2-B1C3-4F7F-A19A-609F9A3B848C}"/>
                </a:ext>
              </a:extLst>
            </p:cNvPr>
            <p:cNvSpPr txBox="1"/>
            <p:nvPr/>
          </p:nvSpPr>
          <p:spPr>
            <a:xfrm>
              <a:off x="4854281" y="501190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B085BA-4F97-4C99-BDA6-87889E1F708C}"/>
                </a:ext>
              </a:extLst>
            </p:cNvPr>
            <p:cNvSpPr txBox="1"/>
            <p:nvPr/>
          </p:nvSpPr>
          <p:spPr>
            <a:xfrm>
              <a:off x="3608553" y="32778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6D47987-88FE-4262-88A7-BD01262D32EB}"/>
                </a:ext>
              </a:extLst>
            </p:cNvPr>
            <p:cNvSpPr txBox="1"/>
            <p:nvPr/>
          </p:nvSpPr>
          <p:spPr>
            <a:xfrm>
              <a:off x="3608553" y="45211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DE17185-5F1B-431F-8A40-25E814C364CC}"/>
                </a:ext>
              </a:extLst>
            </p:cNvPr>
            <p:cNvSpPr txBox="1"/>
            <p:nvPr/>
          </p:nvSpPr>
          <p:spPr>
            <a:xfrm>
              <a:off x="3608553" y="576442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3" name="Flowchart: Data 42">
              <a:extLst>
                <a:ext uri="{FF2B5EF4-FFF2-40B4-BE49-F238E27FC236}">
                  <a16:creationId xmlns:a16="http://schemas.microsoft.com/office/drawing/2014/main" id="{83FFD052-AEAD-4743-812A-CEECDBB42BF6}"/>
                </a:ext>
              </a:extLst>
            </p:cNvPr>
            <p:cNvSpPr/>
            <p:nvPr/>
          </p:nvSpPr>
          <p:spPr>
            <a:xfrm>
              <a:off x="7379367" y="1545350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fee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ED230FEA-0465-4B2C-A3B8-43A79370BD23}"/>
                </a:ext>
              </a:extLst>
            </p:cNvPr>
            <p:cNvCxnSpPr>
              <a:cxnSpLocks/>
              <a:stCxn id="30" idx="3"/>
              <a:endCxn id="43" idx="4"/>
            </p:cNvCxnSpPr>
            <p:nvPr/>
          </p:nvCxnSpPr>
          <p:spPr>
            <a:xfrm flipV="1">
              <a:off x="7022431" y="2034634"/>
              <a:ext cx="1279358" cy="4026571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6EFA16-9636-40DD-B5F7-F2E2EEF1914D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7022431" y="2803518"/>
              <a:ext cx="1279357" cy="11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3936C0-B393-49D7-A7EF-57AAEC68FD3E}"/>
                </a:ext>
              </a:extLst>
            </p:cNvPr>
            <p:cNvCxnSpPr/>
            <p:nvPr/>
          </p:nvCxnSpPr>
          <p:spPr>
            <a:xfrm flipV="1">
              <a:off x="7022431" y="4046781"/>
              <a:ext cx="1279357" cy="11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B5C6E0D-2DE4-439E-9595-609E8DBADFE6}"/>
                </a:ext>
              </a:extLst>
            </p:cNvPr>
            <p:cNvCxnSpPr/>
            <p:nvPr/>
          </p:nvCxnSpPr>
          <p:spPr>
            <a:xfrm flipV="1">
              <a:off x="7022431" y="5288905"/>
              <a:ext cx="1279357" cy="11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DEDE428B-CAC6-B926-1BE9-AEB7B568CFF2}"/>
                </a:ext>
              </a:extLst>
            </p:cNvPr>
            <p:cNvSpPr/>
            <p:nvPr/>
          </p:nvSpPr>
          <p:spPr>
            <a:xfrm>
              <a:off x="3352800" y="759286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46" name="Flowchart: Terminator 45">
              <a:extLst>
                <a:ext uri="{FF2B5EF4-FFF2-40B4-BE49-F238E27FC236}">
                  <a16:creationId xmlns:a16="http://schemas.microsoft.com/office/drawing/2014/main" id="{E48E25D2-5C41-2F10-F5CF-D8F02FC6E93A}"/>
                </a:ext>
              </a:extLst>
            </p:cNvPr>
            <p:cNvSpPr/>
            <p:nvPr/>
          </p:nvSpPr>
          <p:spPr>
            <a:xfrm>
              <a:off x="7776409" y="759286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A548BF5-95C9-2B30-17CF-B10813B86142}"/>
                </a:ext>
              </a:extLst>
            </p:cNvPr>
            <p:cNvCxnSpPr>
              <a:stCxn id="5" idx="2"/>
              <a:endCxn id="2" idx="1"/>
            </p:cNvCxnSpPr>
            <p:nvPr/>
          </p:nvCxnSpPr>
          <p:spPr>
            <a:xfrm>
              <a:off x="3878179" y="1248570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382808-0FB6-9DFC-5D11-C21C8027C421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8301788" y="1248570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20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852487-5383-394E-20B0-51F48592BE6B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169092"/>
            <a:chExt cx="7002379" cy="65198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69092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6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5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884195" y="1048541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3344F0-BBDC-6927-095D-B254CDEA41D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8307804" y="1048541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052184B-AC25-3BA4-D865-84420C9A2C6C}"/>
                </a:ext>
              </a:extLst>
            </p:cNvPr>
            <p:cNvSpPr/>
            <p:nvPr/>
          </p:nvSpPr>
          <p:spPr>
            <a:xfrm>
              <a:off x="2961773" y="134532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47DC224-7648-7A50-0797-89D1EC17589F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95" y="1738353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Data 65">
              <a:extLst>
                <a:ext uri="{FF2B5EF4-FFF2-40B4-BE49-F238E27FC236}">
                  <a16:creationId xmlns:a16="http://schemas.microsoft.com/office/drawing/2014/main" id="{477DEE41-8C21-3CDD-4ED3-E6F3415D387C}"/>
                </a:ext>
              </a:extLst>
            </p:cNvPr>
            <p:cNvSpPr/>
            <p:nvPr/>
          </p:nvSpPr>
          <p:spPr>
            <a:xfrm>
              <a:off x="3248522" y="392019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mileage</a:t>
              </a:r>
            </a:p>
          </p:txBody>
        </p: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3248522" y="269427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 10</a:t>
              </a:r>
            </a:p>
          </p:txBody>
        </p: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8D94F3CE-61BC-B2ED-B3E1-C8F7854DA1F1}"/>
                </a:ext>
              </a:extLst>
            </p:cNvPr>
            <p:cNvSpPr/>
            <p:nvPr/>
          </p:nvSpPr>
          <p:spPr>
            <a:xfrm>
              <a:off x="3248522" y="4688917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lowchart: Data 68">
              <a:extLst>
                <a:ext uri="{FF2B5EF4-FFF2-40B4-BE49-F238E27FC236}">
                  <a16:creationId xmlns:a16="http://schemas.microsoft.com/office/drawing/2014/main" id="{1134E655-4421-65A0-2CA3-E17474DCE0F3}"/>
                </a:ext>
              </a:extLst>
            </p:cNvPr>
            <p:cNvSpPr/>
            <p:nvPr/>
          </p:nvSpPr>
          <p:spPr>
            <a:xfrm>
              <a:off x="3248522" y="545893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D90794-F495-9B3E-8618-DFB9D37BB267}"/>
                </a:ext>
              </a:extLst>
            </p:cNvPr>
            <p:cNvSpPr/>
            <p:nvPr/>
          </p:nvSpPr>
          <p:spPr>
            <a:xfrm>
              <a:off x="5735048" y="3890518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7F6F0-3861-EB68-3D7E-3BEA90C85526}"/>
                </a:ext>
              </a:extLst>
            </p:cNvPr>
            <p:cNvSpPr/>
            <p:nvPr/>
          </p:nvSpPr>
          <p:spPr>
            <a:xfrm>
              <a:off x="5735048" y="5429261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DD0A65-3445-0CCB-60E5-BDAA87CF7072}"/>
                </a:ext>
              </a:extLst>
            </p:cNvPr>
            <p:cNvSpPr/>
            <p:nvPr/>
          </p:nvSpPr>
          <p:spPr>
            <a:xfrm>
              <a:off x="2961773" y="20190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81F4A5-42EF-B37D-C025-6FA0E47C555A}"/>
                </a:ext>
              </a:extLst>
            </p:cNvPr>
            <p:cNvSpPr/>
            <p:nvPr/>
          </p:nvSpPr>
          <p:spPr>
            <a:xfrm>
              <a:off x="7385382" y="2893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/ 10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3" y="1345321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D493174-AF50-AD3E-7D89-DFF87E1527B6}"/>
                </a:ext>
              </a:extLst>
            </p:cNvPr>
            <p:cNvCxnSpPr>
              <a:stCxn id="67" idx="3"/>
              <a:endCxn id="74" idx="1"/>
            </p:cNvCxnSpPr>
            <p:nvPr/>
          </p:nvCxnSpPr>
          <p:spPr>
            <a:xfrm>
              <a:off x="5093366" y="3167517"/>
              <a:ext cx="22920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47C1441-3809-A476-5D5E-6ACC8E21A66F}"/>
                </a:ext>
              </a:extLst>
            </p:cNvPr>
            <p:cNvCxnSpPr>
              <a:stCxn id="67" idx="2"/>
              <a:endCxn id="66" idx="1"/>
            </p:cNvCxnSpPr>
            <p:nvPr/>
          </p:nvCxnSpPr>
          <p:spPr>
            <a:xfrm>
              <a:off x="4170944" y="3640759"/>
              <a:ext cx="0" cy="279437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0EC676-D84B-AFD1-3E14-DA417ADD77B7}"/>
                </a:ext>
              </a:extLst>
            </p:cNvPr>
            <p:cNvCxnSpPr>
              <a:stCxn id="66" idx="4"/>
              <a:endCxn id="68" idx="1"/>
            </p:cNvCxnSpPr>
            <p:nvPr/>
          </p:nvCxnSpPr>
          <p:spPr>
            <a:xfrm>
              <a:off x="4170944" y="440948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8A5F89D-42FE-4B51-2643-BDF6DF6B8D53}"/>
                </a:ext>
              </a:extLst>
            </p:cNvPr>
            <p:cNvCxnSpPr>
              <a:stCxn id="68" idx="4"/>
              <a:endCxn id="69" idx="1"/>
            </p:cNvCxnSpPr>
            <p:nvPr/>
          </p:nvCxnSpPr>
          <p:spPr>
            <a:xfrm>
              <a:off x="4170944" y="5178201"/>
              <a:ext cx="0" cy="280738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17AD0E8-A145-131B-A3E8-1CE3025C4A7D}"/>
                </a:ext>
              </a:extLst>
            </p:cNvPr>
            <p:cNvCxnSpPr>
              <a:cxnSpLocks/>
              <a:stCxn id="69" idx="4"/>
              <a:endCxn id="70" idx="0"/>
            </p:cNvCxnSpPr>
            <p:nvPr/>
          </p:nvCxnSpPr>
          <p:spPr>
            <a:xfrm rot="5400000" flipH="1" flipV="1">
              <a:off x="4385354" y="3676108"/>
              <a:ext cx="2057705" cy="2486526"/>
            </a:xfrm>
            <a:prstGeom prst="bentConnector5">
              <a:avLst>
                <a:gd name="adj1" fmla="val -11109"/>
                <a:gd name="adj2" fmla="val 48710"/>
                <a:gd name="adj3" fmla="val 111109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ADBACC-8219-8E29-97BA-22333E6B86FD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6657470" y="4439158"/>
              <a:ext cx="0" cy="990103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FF52E375-0C08-2700-4E04-6BD7DA2A4E38}"/>
                </a:ext>
              </a:extLst>
            </p:cNvPr>
            <p:cNvCxnSpPr>
              <a:stCxn id="71" idx="2"/>
              <a:endCxn id="67" idx="1"/>
            </p:cNvCxnSpPr>
            <p:nvPr/>
          </p:nvCxnSpPr>
          <p:spPr>
            <a:xfrm rot="5400000" flipH="1">
              <a:off x="3547804" y="2868235"/>
              <a:ext cx="2810384" cy="3408948"/>
            </a:xfrm>
            <a:prstGeom prst="bentConnector4">
              <a:avLst>
                <a:gd name="adj1" fmla="val -13557"/>
                <a:gd name="adj2" fmla="val 108353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DCB421A3-030B-F6CE-F600-40F213081DF2}"/>
                </a:ext>
              </a:extLst>
            </p:cNvPr>
            <p:cNvCxnSpPr>
              <a:cxnSpLocks/>
              <a:stCxn id="72" idx="2"/>
              <a:endCxn id="67" idx="0"/>
            </p:cNvCxnSpPr>
            <p:nvPr/>
          </p:nvCxnSpPr>
          <p:spPr>
            <a:xfrm rot="16200000" flipH="1">
              <a:off x="3886492" y="2409823"/>
              <a:ext cx="282154" cy="28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3584013-2A8F-3A6E-7D71-5200F3E714A1}"/>
                </a:ext>
              </a:extLst>
            </p:cNvPr>
            <p:cNvCxnSpPr>
              <a:stCxn id="74" idx="0"/>
              <a:endCxn id="75" idx="4"/>
            </p:cNvCxnSpPr>
            <p:nvPr/>
          </p:nvCxnSpPr>
          <p:spPr>
            <a:xfrm flipV="1">
              <a:off x="8307804" y="1834605"/>
              <a:ext cx="1" cy="1058592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6D9989-D172-1DF5-26E4-002EE3C34FD1}"/>
                </a:ext>
              </a:extLst>
            </p:cNvPr>
            <p:cNvSpPr txBox="1"/>
            <p:nvPr/>
          </p:nvSpPr>
          <p:spPr>
            <a:xfrm>
              <a:off x="4170942" y="362713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BC71A6-A0F6-BC15-E6BB-91CD8178A771}"/>
                </a:ext>
              </a:extLst>
            </p:cNvPr>
            <p:cNvSpPr txBox="1"/>
            <p:nvPr/>
          </p:nvSpPr>
          <p:spPr>
            <a:xfrm>
              <a:off x="5093366" y="28931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DBF73B5-4B19-9D01-F0BA-C1AB2036860F}"/>
              </a:ext>
            </a:extLst>
          </p:cNvPr>
          <p:cNvGrpSpPr/>
          <p:nvPr/>
        </p:nvGrpSpPr>
        <p:grpSpPr>
          <a:xfrm>
            <a:off x="2594810" y="729915"/>
            <a:ext cx="7002379" cy="5398170"/>
            <a:chOff x="2594810" y="729915"/>
            <a:chExt cx="7002379" cy="539817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729915"/>
              <a:ext cx="7002379" cy="53981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73E4EB-41A8-2244-34E0-6995A3F8145D}"/>
                </a:ext>
              </a:extLst>
            </p:cNvPr>
            <p:cNvGrpSpPr/>
            <p:nvPr/>
          </p:nvGrpSpPr>
          <p:grpSpPr>
            <a:xfrm>
              <a:off x="2961773" y="1096667"/>
              <a:ext cx="6268454" cy="4440454"/>
              <a:chOff x="2961773" y="706851"/>
              <a:chExt cx="6268454" cy="444045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6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5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4195" y="1048541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052184B-AC25-3BA4-D865-84420C9A2C6C}"/>
                  </a:ext>
                </a:extLst>
              </p:cNvPr>
              <p:cNvSpPr/>
              <p:nvPr/>
            </p:nvSpPr>
            <p:spPr>
              <a:xfrm>
                <a:off x="2961773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100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47DC224-7648-7A50-0797-89D1EC175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3835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8" y="2035133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700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3" y="13453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5173578" y="327839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0E8C81-0E82-643C-765B-A810B47F2192}"/>
                  </a:ext>
                </a:extLst>
              </p:cNvPr>
              <p:cNvSpPr/>
              <p:nvPr/>
            </p:nvSpPr>
            <p:spPr>
              <a:xfrm>
                <a:off x="5173578" y="406446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4085C50-F8E5-1BF2-A526-7E84C738D5F5}"/>
                  </a:ext>
                </a:extLst>
              </p:cNvPr>
              <p:cNvSpPr/>
              <p:nvPr/>
            </p:nvSpPr>
            <p:spPr>
              <a:xfrm>
                <a:off x="5173578" y="475427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3528CA3-0F5F-E54D-2272-AEAFD2D9C312}"/>
                  </a:ext>
                </a:extLst>
              </p:cNvPr>
              <p:cNvSpPr/>
              <p:nvPr/>
            </p:nvSpPr>
            <p:spPr>
              <a:xfrm>
                <a:off x="5173578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0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005ECC2-3DE7-3DEE-D432-0FECF52F5A68}"/>
                  </a:ext>
                </a:extLst>
              </p:cNvPr>
              <p:cNvCxnSpPr>
                <a:stCxn id="64" idx="3"/>
                <a:endCxn id="37" idx="1"/>
              </p:cNvCxnSpPr>
              <p:nvPr/>
            </p:nvCxnSpPr>
            <p:spPr>
              <a:xfrm>
                <a:off x="4806617" y="1541837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0C135DC-C24C-65CE-3DE1-ED84419025B0}"/>
                  </a:ext>
                </a:extLst>
              </p:cNvPr>
              <p:cNvCxnSpPr>
                <a:stCxn id="67" idx="2"/>
                <a:endCxn id="34" idx="1"/>
              </p:cNvCxnSpPr>
              <p:nvPr/>
            </p:nvCxnSpPr>
            <p:spPr>
              <a:xfrm>
                <a:off x="6096000" y="2981617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230CA79-B78B-DEB3-1524-0A3C2B4CA92A}"/>
                  </a:ext>
                </a:extLst>
              </p:cNvPr>
              <p:cNvCxnSpPr>
                <a:stCxn id="34" idx="4"/>
                <a:endCxn id="35" idx="0"/>
              </p:cNvCxnSpPr>
              <p:nvPr/>
            </p:nvCxnSpPr>
            <p:spPr>
              <a:xfrm>
                <a:off x="6096000" y="3767681"/>
                <a:ext cx="0" cy="296780"/>
              </a:xfrm>
              <a:prstGeom prst="straightConnector1">
                <a:avLst/>
              </a:prstGeom>
              <a:ln w="12700">
                <a:solidFill>
                  <a:srgbClr val="CC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2AE5968-5F41-DE31-EB3D-58F455327D09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6096000" y="445749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F8617AEC-E163-710B-EC68-E8241241C06D}"/>
                  </a:ext>
                </a:extLst>
              </p:cNvPr>
              <p:cNvCxnSpPr>
                <a:stCxn id="36" idx="2"/>
                <a:endCxn id="67" idx="1"/>
              </p:cNvCxnSpPr>
              <p:nvPr/>
            </p:nvCxnSpPr>
            <p:spPr>
              <a:xfrm rot="5400000" flipH="1">
                <a:off x="4315324" y="3366629"/>
                <a:ext cx="2638930" cy="922422"/>
              </a:xfrm>
              <a:prstGeom prst="bentConnector4">
                <a:avLst>
                  <a:gd name="adj1" fmla="val -8663"/>
                  <a:gd name="adj2" fmla="val 149131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CD090BE0-3FB9-1414-2C27-9D88E06AE6E9}"/>
                  </a:ext>
                </a:extLst>
              </p:cNvPr>
              <p:cNvCxnSpPr>
                <a:stCxn id="67" idx="3"/>
                <a:endCxn id="75" idx="4"/>
              </p:cNvCxnSpPr>
              <p:nvPr/>
            </p:nvCxnSpPr>
            <p:spPr>
              <a:xfrm flipV="1">
                <a:off x="7018422" y="1834605"/>
                <a:ext cx="1289383" cy="673770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A29C5F-EAC5-F8E8-D1A0-D7DC353B7D7F}"/>
                  </a:ext>
                </a:extLst>
              </p:cNvPr>
              <p:cNvCxnSpPr>
                <a:stCxn id="75" idx="1"/>
                <a:endCxn id="60" idx="2"/>
              </p:cNvCxnSpPr>
              <p:nvPr/>
            </p:nvCxnSpPr>
            <p:spPr>
              <a:xfrm flipH="1" flipV="1">
                <a:off x="8307804" y="1048541"/>
                <a:ext cx="1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7018421" y="22313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6095999" y="298161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923718F-75CD-ADB8-FAF4-B06928EFF083}"/>
              </a:ext>
            </a:extLst>
          </p:cNvPr>
          <p:cNvGrpSpPr/>
          <p:nvPr/>
        </p:nvGrpSpPr>
        <p:grpSpPr>
          <a:xfrm>
            <a:off x="2594810" y="1748589"/>
            <a:ext cx="7002379" cy="3360822"/>
            <a:chOff x="1921041" y="729915"/>
            <a:chExt cx="7002379" cy="33608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921041" y="729915"/>
              <a:ext cx="7002379" cy="33608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2685047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108656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210426" y="1438357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2288004" y="249842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6711614" y="173513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“Weekends”</a:t>
              </a:r>
            </a:p>
          </p:txBody>
        </p:sp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C068F42B-FC9B-7C07-A3C3-5B6E85BF9353}"/>
                </a:ext>
              </a:extLst>
            </p:cNvPr>
            <p:cNvSpPr/>
            <p:nvPr/>
          </p:nvSpPr>
          <p:spPr>
            <a:xfrm>
              <a:off x="4499807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“Weekdays”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BD023-459D-2AAA-69ED-17610668702B}"/>
                </a:ext>
              </a:extLst>
            </p:cNvPr>
            <p:cNvSpPr txBox="1"/>
            <p:nvPr/>
          </p:nvSpPr>
          <p:spPr>
            <a:xfrm>
              <a:off x="4132847" y="26946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FBB7E-F1C0-C575-D7BA-55AD0E300D41}"/>
                </a:ext>
              </a:extLst>
            </p:cNvPr>
            <p:cNvSpPr txBox="1"/>
            <p:nvPr/>
          </p:nvSpPr>
          <p:spPr>
            <a:xfrm>
              <a:off x="2936164" y="344491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2288004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day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3210426" y="221899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9578FD-969E-FDBD-7974-C728CC62A66D}"/>
                </a:ext>
              </a:extLst>
            </p:cNvPr>
            <p:cNvSpPr txBox="1"/>
            <p:nvPr/>
          </p:nvSpPr>
          <p:spPr>
            <a:xfrm>
              <a:off x="2528554" y="2768234"/>
              <a:ext cx="13544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day == “Sat“ ||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day == “Sun”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6F5171C-A699-CA44-80EE-E05C1E6010FB}"/>
                </a:ext>
              </a:extLst>
            </p:cNvPr>
            <p:cNvCxnSpPr>
              <a:stCxn id="67" idx="3"/>
              <a:endCxn id="34" idx="4"/>
            </p:cNvCxnSpPr>
            <p:nvPr/>
          </p:nvCxnSpPr>
          <p:spPr>
            <a:xfrm flipV="1">
              <a:off x="4132848" y="2218990"/>
              <a:ext cx="1289381" cy="752679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60C5DFA-4CF2-27FB-BF88-D9F959F3CF83}"/>
                </a:ext>
              </a:extLst>
            </p:cNvPr>
            <p:cNvCxnSpPr>
              <a:stCxn id="67" idx="2"/>
              <a:endCxn id="75" idx="4"/>
            </p:cNvCxnSpPr>
            <p:nvPr/>
          </p:nvCxnSpPr>
          <p:spPr>
            <a:xfrm rot="5400000" flipH="1" flipV="1">
              <a:off x="4811986" y="622861"/>
              <a:ext cx="1220490" cy="4423610"/>
            </a:xfrm>
            <a:prstGeom prst="bentConnector3">
              <a:avLst>
                <a:gd name="adj1" fmla="val -18730"/>
              </a:avLst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BAFFD29-F3D7-830D-267D-C22E05C53C0B}"/>
                </a:ext>
              </a:extLst>
            </p:cNvPr>
            <p:cNvCxnSpPr>
              <a:stCxn id="34" idx="1"/>
              <a:endCxn id="60" idx="1"/>
            </p:cNvCxnSpPr>
            <p:nvPr/>
          </p:nvCxnSpPr>
          <p:spPr>
            <a:xfrm rot="5400000" flipH="1" flipV="1">
              <a:off x="6034345" y="655396"/>
              <a:ext cx="462194" cy="1686427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stCxn id="75" idx="1"/>
              <a:endCxn id="60" idx="2"/>
            </p:cNvCxnSpPr>
            <p:nvPr/>
          </p:nvCxnSpPr>
          <p:spPr>
            <a:xfrm flipH="1" flipV="1">
              <a:off x="7634035" y="1438357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96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140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Jun Yi</dc:creator>
  <cp:lastModifiedBy>Lim Jun Yi</cp:lastModifiedBy>
  <cp:revision>4</cp:revision>
  <dcterms:created xsi:type="dcterms:W3CDTF">2022-04-28T11:14:32Z</dcterms:created>
  <dcterms:modified xsi:type="dcterms:W3CDTF">2022-05-05T03:11:45Z</dcterms:modified>
</cp:coreProperties>
</file>