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99FF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31EFDE-D69A-EFA7-8D13-E9FF03125D2D}"/>
              </a:ext>
            </a:extLst>
          </p:cNvPr>
          <p:cNvGrpSpPr/>
          <p:nvPr/>
        </p:nvGrpSpPr>
        <p:grpSpPr>
          <a:xfrm>
            <a:off x="2939007" y="885309"/>
            <a:ext cx="6313986" cy="5087382"/>
            <a:chOff x="1534614" y="268089"/>
            <a:chExt cx="6313986" cy="50873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534614" y="268089"/>
              <a:ext cx="6313986" cy="508738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80A31E-20CC-17DE-A86B-724FAFBB33C5}"/>
                </a:ext>
              </a:extLst>
            </p:cNvPr>
            <p:cNvGrpSpPr/>
            <p:nvPr/>
          </p:nvGrpSpPr>
          <p:grpSpPr>
            <a:xfrm>
              <a:off x="2022926" y="766154"/>
              <a:ext cx="5337361" cy="4091252"/>
              <a:chOff x="5640485" y="1141654"/>
              <a:chExt cx="5337361" cy="409125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6042166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530044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6567545" y="148334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9133002" y="178012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result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645123" y="177469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cxnSpLocks/>
                <a:stCxn id="26" idx="4"/>
                <a:endCxn id="58" idx="1"/>
              </p:cNvCxnSpPr>
              <p:nvPr/>
            </p:nvCxnSpPr>
            <p:spPr>
              <a:xfrm flipH="1">
                <a:off x="6562909" y="2263977"/>
                <a:ext cx="4636" cy="28189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10055423" y="148334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5640485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7856926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5640487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“profit”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7856925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“loss”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856926" y="25899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“break even”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22" idx="1"/>
              </p:cNvCxnSpPr>
              <p:nvPr/>
            </p:nvCxnSpPr>
            <p:spPr>
              <a:xfrm>
                <a:off x="7485329" y="377751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cxnSpLocks/>
                <a:stCxn id="20" idx="2"/>
                <a:endCxn id="45" idx="0"/>
              </p:cNvCxnSpPr>
              <p:nvPr/>
            </p:nvCxnSpPr>
            <p:spPr>
              <a:xfrm>
                <a:off x="6562907" y="4250752"/>
                <a:ext cx="2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cxnSpLocks/>
                <a:stCxn id="22" idx="2"/>
                <a:endCxn id="46" idx="0"/>
              </p:cNvCxnSpPr>
              <p:nvPr/>
            </p:nvCxnSpPr>
            <p:spPr>
              <a:xfrm flipH="1">
                <a:off x="8779347" y="4250752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7489966" y="35005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6293283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8513956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6978508" y="1853808"/>
                <a:ext cx="2661315" cy="3492515"/>
              </a:xfrm>
              <a:prstGeom prst="bentConnector3">
                <a:avLst>
                  <a:gd name="adj1" fmla="val -11453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765808" y="2038307"/>
                <a:ext cx="565219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8779347" y="4930723"/>
                <a:ext cx="0" cy="3021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5640487" y="254587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6562907" y="303515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CBB4EED-74AC-5192-6AB5-637C570AA114}"/>
                  </a:ext>
                </a:extLst>
              </p:cNvPr>
              <p:cNvCxnSpPr>
                <a:stCxn id="22" idx="0"/>
                <a:endCxn id="55" idx="2"/>
              </p:cNvCxnSpPr>
              <p:nvPr/>
            </p:nvCxnSpPr>
            <p:spPr>
              <a:xfrm flipV="1">
                <a:off x="8779348" y="2983017"/>
                <a:ext cx="0" cy="3212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5A8806-1F05-1F57-6842-48649E35A22F}"/>
                  </a:ext>
                </a:extLst>
              </p:cNvPr>
              <p:cNvSpPr txBox="1"/>
              <p:nvPr/>
            </p:nvSpPr>
            <p:spPr>
              <a:xfrm>
                <a:off x="8513956" y="30256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412</Words>
  <Application>Microsoft Office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16</cp:revision>
  <dcterms:created xsi:type="dcterms:W3CDTF">2022-04-28T11:14:32Z</dcterms:created>
  <dcterms:modified xsi:type="dcterms:W3CDTF">2022-05-16T02:31:58Z</dcterms:modified>
</cp:coreProperties>
</file>