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99FF"/>
    <a:srgbClr val="6699FF"/>
    <a:srgbClr val="9999FF"/>
    <a:srgbClr val="CC66FF"/>
    <a:srgbClr val="BFBFBF"/>
    <a:srgbClr val="0F1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348E-CEFE-4A50-AB06-5B73D3B50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F6388-6C0D-4D3A-9E81-AB27EBA4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B901-A0C5-422C-B013-D7867AD6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B97A-9196-409D-9E59-199FB92C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353A-E930-4F76-804F-D56F00A9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F0E5-114D-4683-86C8-3DFE0AF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032EF-9F92-4926-8AEA-7A0C4A0A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F6B4-00ED-42D1-A01E-97CB5BC2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0BED-9C99-4D00-9889-B00469F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4A49-F3DE-46FC-A50A-261522E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41F8-BEA5-4CBF-9DAA-F8E4F09B4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AD9A9-20FD-4CBD-8280-6181A4FA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B024-6109-472D-A2A2-6E43D001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DB19-79E1-46CF-8303-B3ADC3C7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67FE-74B2-4E65-9394-10AA2D75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CC00-62B3-4460-B064-7D2D220D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FDC3-D07D-4E36-A3A1-06DBF24D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0109-BBBF-40C1-A563-305E0874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4B0B-8308-483E-B8DD-CDC0F34E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566E-31A6-43B5-B225-98B5A3E9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B0E8-252C-4C80-A178-0B49EB2C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4D71-4B71-46EB-8F63-5A897D92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473E-3056-4214-9522-2F6872FA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246D-5816-4642-9AB9-5D77577A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EC49-66A0-4962-8638-7F024477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3BD9-4B37-4BD8-B51A-41681AB5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190E-4BDD-46A8-8628-1EAB23C8C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C010F-42D2-4413-913E-556B3CAF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5F4A2-2D1B-4DD0-937A-205A2A63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8102-DA02-4D97-899A-D91B5BAC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9F50F-7F74-48BF-B623-39A35225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1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B9BF-42F6-49FF-B678-8C8220EA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04FD8-8B8A-4358-B26F-FB1873A6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4F168-305C-48DD-8D67-47EED392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3D4BC-4872-4DC5-AB9A-9059C32A6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E8A04-45E6-4972-8682-E66F728D0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426AE-49A3-4A4B-92BB-8B3E589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3994E-DB41-4DEF-B3E7-72C2D80C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A211-7949-4131-8E74-C337BBB9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8060-2970-4D9C-B161-BABAA9AD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0318-4445-444A-A620-3C7392B0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6D04-96E3-41A3-871F-85FC82E9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EEC78-1B2C-40DD-BBDA-31BC8207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2B497-2A5A-4263-A513-F61A3957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FDEB1-65FD-414F-B025-113382EF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4D6-C5AD-497A-8974-07E986C2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8DFE-8A18-40C7-8CE9-8379F953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CC65-7951-4446-B13A-03E64F34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7131-9113-44AA-BC91-8E45755C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545A-2ADD-4FA9-AD5B-F5D43DF1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54FB-9EE8-4406-A168-59EC788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8C01-DF09-4B6C-9E0B-6BAFD55F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D02F-FA18-4BD1-93C2-C1C8A4A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55A4E-F47C-4BC8-87A5-567736AFC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8D80D-BBBC-4CBE-A332-06B064205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9EB91-8246-410D-8F2D-0C966C56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6485-C855-44FB-BB03-6E52D546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EB7E8-662B-47FC-8E49-563BA091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77B3C-B426-4AF6-ABE5-47E181F1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3BE89-A3F8-4420-B5F4-BEB7012F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F39E-E07C-44F9-8D01-EBF57EC40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F2E1-1C0D-4B66-AD27-CA9E57E33A5F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A33C-33BD-40B8-9D79-FBF71142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2587-8414-44BD-9599-9B635DCE4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91276D-045C-4FD2-954B-EB07433662E9}"/>
              </a:ext>
            </a:extLst>
          </p:cNvPr>
          <p:cNvSpPr/>
          <p:nvPr/>
        </p:nvSpPr>
        <p:spPr>
          <a:xfrm>
            <a:off x="2594810" y="169092"/>
            <a:ext cx="7002379" cy="6519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8F59F68-13F2-4B32-82DB-6EB574B2D1A9}"/>
              </a:ext>
            </a:extLst>
          </p:cNvPr>
          <p:cNvSpPr/>
          <p:nvPr/>
        </p:nvSpPr>
        <p:spPr>
          <a:xfrm>
            <a:off x="2955757" y="1485842"/>
            <a:ext cx="1844844" cy="489284"/>
          </a:xfrm>
          <a:prstGeom prst="flowChartInputOutpu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 hour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B56FC5E-4065-4A70-BFA0-754CEBDBDF32}"/>
              </a:ext>
            </a:extLst>
          </p:cNvPr>
          <p:cNvSpPr/>
          <p:nvPr/>
        </p:nvSpPr>
        <p:spPr>
          <a:xfrm>
            <a:off x="2955757" y="2271906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7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1AE8724F-01CD-48A2-A4D7-888DE810E9C4}"/>
              </a:ext>
            </a:extLst>
          </p:cNvPr>
          <p:cNvSpPr/>
          <p:nvPr/>
        </p:nvSpPr>
        <p:spPr>
          <a:xfrm>
            <a:off x="2955757" y="3515170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5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BE14D555-F1F8-437B-99EF-3DC9B8DEAF5A}"/>
              </a:ext>
            </a:extLst>
          </p:cNvPr>
          <p:cNvSpPr/>
          <p:nvPr/>
        </p:nvSpPr>
        <p:spPr>
          <a:xfrm>
            <a:off x="2955757" y="4758434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71FA0F-D010-4470-A4DA-37400D7EA02F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3878179" y="1975126"/>
            <a:ext cx="0" cy="29678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C2A8F-0239-4D44-9E68-CA7453A5CA77}"/>
              </a:ext>
            </a:extLst>
          </p:cNvPr>
          <p:cNvSpPr/>
          <p:nvPr/>
        </p:nvSpPr>
        <p:spPr>
          <a:xfrm>
            <a:off x="5177587" y="2548632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25.00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E60FBA-E7D1-474B-9288-DE527C1FC37C}"/>
              </a:ext>
            </a:extLst>
          </p:cNvPr>
          <p:cNvSpPr/>
          <p:nvPr/>
        </p:nvSpPr>
        <p:spPr>
          <a:xfrm>
            <a:off x="5177587" y="3713690"/>
            <a:ext cx="1844844" cy="54944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+ 3.00*2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+ 2.50*(hour – 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7BACE9-4D58-4158-9C2E-F6E74C3A2A51}"/>
              </a:ext>
            </a:extLst>
          </p:cNvPr>
          <p:cNvSpPr/>
          <p:nvPr/>
        </p:nvSpPr>
        <p:spPr>
          <a:xfrm>
            <a:off x="5177587" y="4960764"/>
            <a:ext cx="1844844" cy="54864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3.00*(hour – 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956648-8245-4E91-969E-DA818A0EE312}"/>
              </a:ext>
            </a:extLst>
          </p:cNvPr>
          <p:cNvCxnSpPr/>
          <p:nvPr/>
        </p:nvCxnSpPr>
        <p:spPr>
          <a:xfrm>
            <a:off x="3878179" y="3218390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21F831-D501-454D-81EE-0C02699D1E2A}"/>
              </a:ext>
            </a:extLst>
          </p:cNvPr>
          <p:cNvCxnSpPr/>
          <p:nvPr/>
        </p:nvCxnSpPr>
        <p:spPr>
          <a:xfrm>
            <a:off x="3878179" y="4461654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CE5DB-7A65-4FDD-B4F3-0AAB62E0E48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4800601" y="2745148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4786FB-3790-4EB5-B3D7-F42BA9824AC0}"/>
              </a:ext>
            </a:extLst>
          </p:cNvPr>
          <p:cNvCxnSpPr/>
          <p:nvPr/>
        </p:nvCxnSpPr>
        <p:spPr>
          <a:xfrm>
            <a:off x="4800601" y="3988411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1CB08E-A669-408D-BD9C-BEEA5DDBDBF5}"/>
              </a:ext>
            </a:extLst>
          </p:cNvPr>
          <p:cNvCxnSpPr/>
          <p:nvPr/>
        </p:nvCxnSpPr>
        <p:spPr>
          <a:xfrm>
            <a:off x="4800601" y="5231675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12A489D-A621-4FE4-ACF6-D76866D938EF}"/>
              </a:ext>
            </a:extLst>
          </p:cNvPr>
          <p:cNvSpPr/>
          <p:nvPr/>
        </p:nvSpPr>
        <p:spPr>
          <a:xfrm>
            <a:off x="5177587" y="5805181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4.00*hour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4F8E138-8730-4986-859D-6909BD3EA4CE}"/>
              </a:ext>
            </a:extLst>
          </p:cNvPr>
          <p:cNvCxnSpPr>
            <a:stCxn id="8" idx="2"/>
            <a:endCxn id="30" idx="1"/>
          </p:cNvCxnSpPr>
          <p:nvPr/>
        </p:nvCxnSpPr>
        <p:spPr>
          <a:xfrm rot="16200000" flipH="1">
            <a:off x="4379494" y="5203603"/>
            <a:ext cx="296779" cy="1299408"/>
          </a:xfrm>
          <a:prstGeom prst="bentConnector2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6FF1F1-338C-4F48-8811-F9243B273734}"/>
              </a:ext>
            </a:extLst>
          </p:cNvPr>
          <p:cNvSpPr txBox="1"/>
          <p:nvPr/>
        </p:nvSpPr>
        <p:spPr>
          <a:xfrm>
            <a:off x="4854281" y="246701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1392A3-D0C9-4305-86BD-5332188EA6CB}"/>
              </a:ext>
            </a:extLst>
          </p:cNvPr>
          <p:cNvSpPr txBox="1"/>
          <p:nvPr/>
        </p:nvSpPr>
        <p:spPr>
          <a:xfrm>
            <a:off x="4854281" y="37102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1830F2-B1C3-4F7F-A19A-609F9A3B848C}"/>
              </a:ext>
            </a:extLst>
          </p:cNvPr>
          <p:cNvSpPr txBox="1"/>
          <p:nvPr/>
        </p:nvSpPr>
        <p:spPr>
          <a:xfrm>
            <a:off x="4854281" y="49523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B085BA-4F97-4C99-BDA6-87889E1F708C}"/>
              </a:ext>
            </a:extLst>
          </p:cNvPr>
          <p:cNvSpPr txBox="1"/>
          <p:nvPr/>
        </p:nvSpPr>
        <p:spPr>
          <a:xfrm>
            <a:off x="3608553" y="321838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D47987-88FE-4262-88A7-BD01262D32EB}"/>
              </a:ext>
            </a:extLst>
          </p:cNvPr>
          <p:cNvSpPr txBox="1"/>
          <p:nvPr/>
        </p:nvSpPr>
        <p:spPr>
          <a:xfrm>
            <a:off x="3608553" y="44616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E17185-5F1B-431F-8A40-25E814C364CC}"/>
              </a:ext>
            </a:extLst>
          </p:cNvPr>
          <p:cNvSpPr txBox="1"/>
          <p:nvPr/>
        </p:nvSpPr>
        <p:spPr>
          <a:xfrm>
            <a:off x="3608553" y="57049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83FFD052-AEAD-4743-812A-CEECDBB42BF6}"/>
              </a:ext>
            </a:extLst>
          </p:cNvPr>
          <p:cNvSpPr/>
          <p:nvPr/>
        </p:nvSpPr>
        <p:spPr>
          <a:xfrm>
            <a:off x="7379367" y="1485842"/>
            <a:ext cx="1844844" cy="489284"/>
          </a:xfrm>
          <a:prstGeom prst="flowChartInputOutput">
            <a:avLst/>
          </a:prstGeom>
          <a:noFill/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fee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D230FEA-0465-4B2C-A3B8-43A79370BD23}"/>
              </a:ext>
            </a:extLst>
          </p:cNvPr>
          <p:cNvCxnSpPr>
            <a:cxnSpLocks/>
            <a:stCxn id="30" idx="3"/>
            <a:endCxn id="43" idx="4"/>
          </p:cNvCxnSpPr>
          <p:nvPr/>
        </p:nvCxnSpPr>
        <p:spPr>
          <a:xfrm flipV="1">
            <a:off x="7022431" y="1975126"/>
            <a:ext cx="1279358" cy="4026571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6EFA16-9636-40DD-B5F7-F2E2EEF1914D}"/>
              </a:ext>
            </a:extLst>
          </p:cNvPr>
          <p:cNvCxnSpPr>
            <a:stCxn id="11" idx="3"/>
          </p:cNvCxnSpPr>
          <p:nvPr/>
        </p:nvCxnSpPr>
        <p:spPr>
          <a:xfrm flipV="1">
            <a:off x="7022431" y="2744010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3936C0-B393-49D7-A7EF-57AAEC68FD3E}"/>
              </a:ext>
            </a:extLst>
          </p:cNvPr>
          <p:cNvCxnSpPr/>
          <p:nvPr/>
        </p:nvCxnSpPr>
        <p:spPr>
          <a:xfrm flipV="1">
            <a:off x="7022431" y="3987273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5C6E0D-2DE4-439E-9595-609E8DBADFE6}"/>
              </a:ext>
            </a:extLst>
          </p:cNvPr>
          <p:cNvCxnSpPr/>
          <p:nvPr/>
        </p:nvCxnSpPr>
        <p:spPr>
          <a:xfrm flipV="1">
            <a:off x="7022431" y="5229397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EDE428B-CAC6-B926-1BE9-AEB7B568CFF2}"/>
              </a:ext>
            </a:extLst>
          </p:cNvPr>
          <p:cNvSpPr/>
          <p:nvPr/>
        </p:nvSpPr>
        <p:spPr>
          <a:xfrm>
            <a:off x="3352800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E48E25D2-5C41-2F10-F5CF-D8F02FC6E93A}"/>
              </a:ext>
            </a:extLst>
          </p:cNvPr>
          <p:cNvSpPr/>
          <p:nvPr/>
        </p:nvSpPr>
        <p:spPr>
          <a:xfrm>
            <a:off x="7776409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548BF5-95C9-2B30-17CF-B10813B86142}"/>
              </a:ext>
            </a:extLst>
          </p:cNvPr>
          <p:cNvCxnSpPr>
            <a:stCxn id="5" idx="2"/>
            <a:endCxn id="2" idx="1"/>
          </p:cNvCxnSpPr>
          <p:nvPr/>
        </p:nvCxnSpPr>
        <p:spPr>
          <a:xfrm>
            <a:off x="3878179" y="1189062"/>
            <a:ext cx="0" cy="29678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382808-0FB6-9DFC-5D11-C21C8027C42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301788" y="1189062"/>
            <a:ext cx="0" cy="296780"/>
          </a:xfrm>
          <a:prstGeom prst="straightConnector1">
            <a:avLst/>
          </a:prstGeom>
          <a:ln w="127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0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F50D98-7248-C0AD-4D35-0B1AC863AB24}"/>
              </a:ext>
            </a:extLst>
          </p:cNvPr>
          <p:cNvGrpSpPr/>
          <p:nvPr/>
        </p:nvGrpSpPr>
        <p:grpSpPr>
          <a:xfrm>
            <a:off x="2488066" y="1832509"/>
            <a:ext cx="7215868" cy="3192981"/>
            <a:chOff x="2488066" y="1587566"/>
            <a:chExt cx="7215868" cy="319298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1587566"/>
              <a:ext cx="7215868" cy="319298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C9F1C24-5BB4-D0DB-776B-F75561BA153A}"/>
                </a:ext>
              </a:extLst>
            </p:cNvPr>
            <p:cNvGrpSpPr/>
            <p:nvPr/>
          </p:nvGrpSpPr>
          <p:grpSpPr>
            <a:xfrm>
              <a:off x="2964745" y="2121438"/>
              <a:ext cx="6262510" cy="2125237"/>
              <a:chOff x="2964745" y="2082634"/>
              <a:chExt cx="6262510" cy="2125237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61788" y="208263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79453" y="208263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7167" y="2424324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2411" y="272110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priceFinal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5173578" y="271677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grapeCount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6096000" y="3206058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8304832" y="2424324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lowchart: Data 62">
                <a:extLst>
                  <a:ext uri="{FF2B5EF4-FFF2-40B4-BE49-F238E27FC236}">
                    <a16:creationId xmlns:a16="http://schemas.microsoft.com/office/drawing/2014/main" id="{752BB034-E0C6-F27B-06F8-D396E9CC8B63}"/>
                  </a:ext>
                </a:extLst>
              </p:cNvPr>
              <p:cNvSpPr/>
              <p:nvPr/>
            </p:nvSpPr>
            <p:spPr>
              <a:xfrm>
                <a:off x="2964745" y="271677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appleCount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24C22BA-07A1-D6D9-9D7E-0E33B60C0818}"/>
                  </a:ext>
                </a:extLst>
              </p:cNvPr>
              <p:cNvSpPr/>
              <p:nvPr/>
            </p:nvSpPr>
            <p:spPr>
              <a:xfrm>
                <a:off x="5173578" y="3485495"/>
                <a:ext cx="1844844" cy="72237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priceFinal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appleCount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* 4.0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grapeCount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* 6.50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84887B67-AE70-4F05-F775-376A6D2F5457}"/>
                  </a:ext>
                </a:extLst>
              </p:cNvPr>
              <p:cNvCxnSpPr>
                <a:stCxn id="63" idx="5"/>
                <a:endCxn id="26" idx="2"/>
              </p:cNvCxnSpPr>
              <p:nvPr/>
            </p:nvCxnSpPr>
            <p:spPr>
              <a:xfrm>
                <a:off x="4625105" y="2961416"/>
                <a:ext cx="732957" cy="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or: Elbow 7">
                <a:extLst>
                  <a:ext uri="{FF2B5EF4-FFF2-40B4-BE49-F238E27FC236}">
                    <a16:creationId xmlns:a16="http://schemas.microsoft.com/office/drawing/2014/main" id="{ABB3758C-8070-0975-F0A0-8D58A9A255A7}"/>
                  </a:ext>
                </a:extLst>
              </p:cNvPr>
              <p:cNvCxnSpPr>
                <a:stCxn id="70" idx="3"/>
                <a:endCxn id="75" idx="4"/>
              </p:cNvCxnSpPr>
              <p:nvPr/>
            </p:nvCxnSpPr>
            <p:spPr>
              <a:xfrm flipV="1">
                <a:off x="7018422" y="3210388"/>
                <a:ext cx="1286411" cy="636295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63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D92E17DE-5033-6494-37F4-3B116355CCEF}"/>
              </a:ext>
            </a:extLst>
          </p:cNvPr>
          <p:cNvGrpSpPr/>
          <p:nvPr/>
        </p:nvGrpSpPr>
        <p:grpSpPr>
          <a:xfrm>
            <a:off x="2594810" y="1385938"/>
            <a:ext cx="7002379" cy="4086124"/>
            <a:chOff x="2594810" y="1706880"/>
            <a:chExt cx="7002379" cy="408612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06880"/>
              <a:ext cx="7002379" cy="4086124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DB5421A-61F6-AB91-5C40-D38C18892E52}"/>
                </a:ext>
              </a:extLst>
            </p:cNvPr>
            <p:cNvGrpSpPr/>
            <p:nvPr/>
          </p:nvGrpSpPr>
          <p:grpSpPr>
            <a:xfrm>
              <a:off x="2961772" y="2171575"/>
              <a:ext cx="6268454" cy="3156734"/>
              <a:chOff x="2961772" y="2156035"/>
              <a:chExt cx="6268454" cy="315673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5" y="215603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4" y="215603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7" y="358077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N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2" y="4823485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mark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D2F0CBE-E290-AF6A-A271-56988121E62F}"/>
                  </a:ext>
                </a:extLst>
              </p:cNvPr>
              <p:cNvSpPr/>
              <p:nvPr/>
            </p:nvSpPr>
            <p:spPr>
              <a:xfrm>
                <a:off x="2961772" y="3857496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0</a:t>
                </a:r>
              </a:p>
            </p:txBody>
          </p: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3824004F-F1DE-D420-D4F0-D8A2BB715992}"/>
                  </a:ext>
                </a:extLst>
              </p:cNvPr>
              <p:cNvSpPr/>
              <p:nvPr/>
            </p:nvSpPr>
            <p:spPr>
              <a:xfrm>
                <a:off x="7385381" y="358077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40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F6AC1B8-239A-F135-FD9C-168EC4E94999}"/>
                  </a:ext>
                </a:extLst>
              </p:cNvPr>
              <p:cNvCxnSpPr>
                <a:stCxn id="20" idx="3"/>
                <a:endCxn id="67" idx="1"/>
              </p:cNvCxnSpPr>
              <p:nvPr/>
            </p:nvCxnSpPr>
            <p:spPr>
              <a:xfrm>
                <a:off x="4806616" y="4054012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4550317-4993-EEF0-F3D3-BDA0DB9977B4}"/>
                  </a:ext>
                </a:extLst>
              </p:cNvPr>
              <p:cNvCxnSpPr>
                <a:stCxn id="67" idx="3"/>
                <a:endCxn id="21" idx="1"/>
              </p:cNvCxnSpPr>
              <p:nvPr/>
            </p:nvCxnSpPr>
            <p:spPr>
              <a:xfrm>
                <a:off x="7018421" y="4054012"/>
                <a:ext cx="366960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93C3D2B-5EEB-A880-91FF-A74A8B29363E}"/>
                  </a:ext>
                </a:extLst>
              </p:cNvPr>
              <p:cNvCxnSpPr>
                <a:stCxn id="21" idx="2"/>
                <a:endCxn id="75" idx="1"/>
              </p:cNvCxnSpPr>
              <p:nvPr/>
            </p:nvCxnSpPr>
            <p:spPr>
              <a:xfrm>
                <a:off x="8307803" y="4527254"/>
                <a:ext cx="1" cy="29623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E31F02-B0DE-D9F5-5293-325560FD0976}"/>
                  </a:ext>
                </a:extLst>
              </p:cNvPr>
              <p:cNvSpPr txBox="1"/>
              <p:nvPr/>
            </p:nvSpPr>
            <p:spPr>
              <a:xfrm>
                <a:off x="8307803" y="452725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68BF687-F5BA-932E-B18D-0F79DFC9DCA1}"/>
                  </a:ext>
                </a:extLst>
              </p:cNvPr>
              <p:cNvCxnSpPr>
                <a:cxnSpLocks/>
                <a:stCxn id="59" idx="2"/>
                <a:endCxn id="37" idx="1"/>
              </p:cNvCxnSpPr>
              <p:nvPr/>
            </p:nvCxnSpPr>
            <p:spPr>
              <a:xfrm>
                <a:off x="3884194" y="2497725"/>
                <a:ext cx="1" cy="297698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lowchart: Data 36">
                <a:extLst>
                  <a:ext uri="{FF2B5EF4-FFF2-40B4-BE49-F238E27FC236}">
                    <a16:creationId xmlns:a16="http://schemas.microsoft.com/office/drawing/2014/main" id="{3495D873-3AD6-01B1-727C-443D9829022E}"/>
                  </a:ext>
                </a:extLst>
              </p:cNvPr>
              <p:cNvSpPr/>
              <p:nvPr/>
            </p:nvSpPr>
            <p:spPr>
              <a:xfrm>
                <a:off x="2961773" y="2795423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N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D4DEB8-0E8C-D781-1911-28932EE3D2E3}"/>
                  </a:ext>
                </a:extLst>
              </p:cNvPr>
              <p:cNvCxnSpPr>
                <a:cxnSpLocks/>
                <a:stCxn id="37" idx="4"/>
                <a:endCxn id="20" idx="0"/>
              </p:cNvCxnSpPr>
              <p:nvPr/>
            </p:nvCxnSpPr>
            <p:spPr>
              <a:xfrm flipH="1">
                <a:off x="3884194" y="3284707"/>
                <a:ext cx="1" cy="572789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lowchart: Data 51">
                <a:extLst>
                  <a:ext uri="{FF2B5EF4-FFF2-40B4-BE49-F238E27FC236}">
                    <a16:creationId xmlns:a16="http://schemas.microsoft.com/office/drawing/2014/main" id="{835BAFCA-5FC2-47A2-AF17-AADD33D441E6}"/>
                  </a:ext>
                </a:extLst>
              </p:cNvPr>
              <p:cNvSpPr/>
              <p:nvPr/>
            </p:nvSpPr>
            <p:spPr>
              <a:xfrm>
                <a:off x="7385381" y="2793788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mark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DFB1827-7C55-F36D-2C44-B36EB1BA24C5}"/>
                  </a:ext>
                </a:extLst>
              </p:cNvPr>
              <p:cNvSpPr/>
              <p:nvPr/>
            </p:nvSpPr>
            <p:spPr>
              <a:xfrm>
                <a:off x="5171569" y="487161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+ 1</a:t>
                </a:r>
              </a:p>
            </p:txBody>
          </p: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A8A89BB7-6723-3D19-0A73-819447D54662}"/>
                  </a:ext>
                </a:extLst>
              </p:cNvPr>
              <p:cNvCxnSpPr>
                <a:stCxn id="67" idx="0"/>
                <a:endCxn id="52" idx="2"/>
              </p:cNvCxnSpPr>
              <p:nvPr/>
            </p:nvCxnSpPr>
            <p:spPr>
              <a:xfrm rot="5400000" flipH="1" flipV="1">
                <a:off x="6561762" y="2572667"/>
                <a:ext cx="542340" cy="1473866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1A5E18D-EF07-20FF-30C3-637E64F33600}"/>
                  </a:ext>
                </a:extLst>
              </p:cNvPr>
              <p:cNvCxnSpPr>
                <a:stCxn id="52" idx="1"/>
                <a:endCxn id="60" idx="2"/>
              </p:cNvCxnSpPr>
              <p:nvPr/>
            </p:nvCxnSpPr>
            <p:spPr>
              <a:xfrm flipV="1">
                <a:off x="8307803" y="2497725"/>
                <a:ext cx="0" cy="296063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4D21F0D-7AC8-EBC6-9B8A-3FCB20E0BE12}"/>
                  </a:ext>
                </a:extLst>
              </p:cNvPr>
              <p:cNvCxnSpPr>
                <a:stCxn id="75" idx="2"/>
                <a:endCxn id="58" idx="3"/>
              </p:cNvCxnSpPr>
              <p:nvPr/>
            </p:nvCxnSpPr>
            <p:spPr>
              <a:xfrm flipH="1">
                <a:off x="7016413" y="5068127"/>
                <a:ext cx="553453" cy="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FEB3211-9022-38B4-BD74-93A671E53809}"/>
                  </a:ext>
                </a:extLst>
              </p:cNvPr>
              <p:cNvCxnSpPr>
                <a:cxnSpLocks/>
                <a:stCxn id="58" idx="0"/>
                <a:endCxn id="67" idx="2"/>
              </p:cNvCxnSpPr>
              <p:nvPr/>
            </p:nvCxnSpPr>
            <p:spPr>
              <a:xfrm flipV="1">
                <a:off x="6093991" y="4527254"/>
                <a:ext cx="2008" cy="344357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7B65E5-14C9-607C-0393-0190D5701E9F}"/>
                  </a:ext>
                </a:extLst>
              </p:cNvPr>
              <p:cNvSpPr txBox="1"/>
              <p:nvPr/>
            </p:nvSpPr>
            <p:spPr>
              <a:xfrm>
                <a:off x="7016413" y="378662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1B8C6F-315E-E8C9-2635-8E68D5F0AB2C}"/>
                  </a:ext>
                </a:extLst>
              </p:cNvPr>
              <p:cNvSpPr txBox="1"/>
              <p:nvPr/>
            </p:nvSpPr>
            <p:spPr>
              <a:xfrm>
                <a:off x="5828381" y="330674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03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6CD8CAC-AE59-12FB-AAD7-44DCD10FFD9C}"/>
              </a:ext>
            </a:extLst>
          </p:cNvPr>
          <p:cNvGrpSpPr/>
          <p:nvPr/>
        </p:nvGrpSpPr>
        <p:grpSpPr>
          <a:xfrm>
            <a:off x="2594810" y="1499937"/>
            <a:ext cx="7002379" cy="3858126"/>
            <a:chOff x="2594810" y="1499937"/>
            <a:chExt cx="7002379" cy="385812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499937"/>
              <a:ext cx="7002379" cy="3858126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948F5FB-0CD7-2650-682F-636FFD28E2AD}"/>
                </a:ext>
              </a:extLst>
            </p:cNvPr>
            <p:cNvGrpSpPr/>
            <p:nvPr/>
          </p:nvGrpSpPr>
          <p:grpSpPr>
            <a:xfrm>
              <a:off x="2961773" y="2106231"/>
              <a:ext cx="6268452" cy="2645538"/>
              <a:chOff x="2961773" y="1850633"/>
              <a:chExt cx="6268452" cy="2645538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5" y="1850633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4" y="1850633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2961773" y="32753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&lt; 24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5173573" y="248838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tq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E31F02-B0DE-D9F5-5293-325560FD0976}"/>
                  </a:ext>
                </a:extLst>
              </p:cNvPr>
              <p:cNvSpPr txBox="1"/>
              <p:nvPr/>
            </p:nvSpPr>
            <p:spPr>
              <a:xfrm>
                <a:off x="4806601" y="34702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68BF687-F5BA-932E-B18D-0F79DFC9DCA1}"/>
                  </a:ext>
                </a:extLst>
              </p:cNvPr>
              <p:cNvCxnSpPr>
                <a:cxnSpLocks/>
                <a:stCxn id="59" idx="2"/>
                <a:endCxn id="37" idx="1"/>
              </p:cNvCxnSpPr>
              <p:nvPr/>
            </p:nvCxnSpPr>
            <p:spPr>
              <a:xfrm>
                <a:off x="3884194" y="2192323"/>
                <a:ext cx="1" cy="297698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lowchart: Data 36">
                <a:extLst>
                  <a:ext uri="{FF2B5EF4-FFF2-40B4-BE49-F238E27FC236}">
                    <a16:creationId xmlns:a16="http://schemas.microsoft.com/office/drawing/2014/main" id="{3495D873-3AD6-01B1-727C-443D9829022E}"/>
                  </a:ext>
                </a:extLst>
              </p:cNvPr>
              <p:cNvSpPr/>
              <p:nvPr/>
            </p:nvSpPr>
            <p:spPr>
              <a:xfrm>
                <a:off x="2961773" y="24900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hour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D4DEB8-0E8C-D781-1911-28932EE3D2E3}"/>
                  </a:ext>
                </a:extLst>
              </p:cNvPr>
              <p:cNvCxnSpPr>
                <a:cxnSpLocks/>
                <a:stCxn id="37" idx="4"/>
                <a:endCxn id="67" idx="0"/>
              </p:cNvCxnSpPr>
              <p:nvPr/>
            </p:nvCxnSpPr>
            <p:spPr>
              <a:xfrm>
                <a:off x="3884195" y="2979305"/>
                <a:ext cx="0" cy="296063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lowchart: Data 51">
                <a:extLst>
                  <a:ext uri="{FF2B5EF4-FFF2-40B4-BE49-F238E27FC236}">
                    <a16:creationId xmlns:a16="http://schemas.microsoft.com/office/drawing/2014/main" id="{835BAFCA-5FC2-47A2-AF17-AADD33D441E6}"/>
                  </a:ext>
                </a:extLst>
              </p:cNvPr>
              <p:cNvSpPr/>
              <p:nvPr/>
            </p:nvSpPr>
            <p:spPr>
              <a:xfrm>
                <a:off x="7385381" y="248838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fine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1A5E18D-EF07-20FF-30C3-637E64F33600}"/>
                  </a:ext>
                </a:extLst>
              </p:cNvPr>
              <p:cNvCxnSpPr>
                <a:stCxn id="52" idx="1"/>
                <a:endCxn id="60" idx="2"/>
              </p:cNvCxnSpPr>
              <p:nvPr/>
            </p:nvCxnSpPr>
            <p:spPr>
              <a:xfrm flipV="1">
                <a:off x="8307803" y="2192323"/>
                <a:ext cx="0" cy="296063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1B8C6F-315E-E8C9-2635-8E68D5F0AB2C}"/>
                  </a:ext>
                </a:extLst>
              </p:cNvPr>
              <p:cNvSpPr txBox="1"/>
              <p:nvPr/>
            </p:nvSpPr>
            <p:spPr>
              <a:xfrm>
                <a:off x="3614568" y="42191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E53AF3E-5FA7-1C3D-4DCB-20B86E7D7FF6}"/>
                  </a:ext>
                </a:extLst>
              </p:cNvPr>
              <p:cNvSpPr/>
              <p:nvPr/>
            </p:nvSpPr>
            <p:spPr>
              <a:xfrm>
                <a:off x="5173573" y="3474290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kern="1200" dirty="0" err="1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tq</a:t>
                </a:r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“Thank you </a:t>
                </a:r>
              </a:p>
              <a:p>
                <a:pPr algn="ctr"/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for early return”</a:t>
                </a:r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C9456BD-CAC6-B088-84F2-EFBC04337A17}"/>
                  </a:ext>
                </a:extLst>
              </p:cNvPr>
              <p:cNvSpPr/>
              <p:nvPr/>
            </p:nvSpPr>
            <p:spPr>
              <a:xfrm>
                <a:off x="7385373" y="3474290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fine = (hour - 24) * 30</a:t>
                </a:r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8978A94-3C0E-BF52-FA62-6DAAD686FD61}"/>
                  </a:ext>
                </a:extLst>
              </p:cNvPr>
              <p:cNvCxnSpPr>
                <a:stCxn id="67" idx="3"/>
                <a:endCxn id="30" idx="1"/>
              </p:cNvCxnSpPr>
              <p:nvPr/>
            </p:nvCxnSpPr>
            <p:spPr>
              <a:xfrm>
                <a:off x="4806617" y="3748610"/>
                <a:ext cx="36695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6A9F8BC-728A-3B55-0C8A-E0C2B1D05360}"/>
                  </a:ext>
                </a:extLst>
              </p:cNvPr>
              <p:cNvCxnSpPr>
                <a:stCxn id="30" idx="0"/>
                <a:endCxn id="75" idx="4"/>
              </p:cNvCxnSpPr>
              <p:nvPr/>
            </p:nvCxnSpPr>
            <p:spPr>
              <a:xfrm flipV="1">
                <a:off x="6095995" y="2977670"/>
                <a:ext cx="0" cy="49662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AA75C66-4410-F32E-C554-153A283F9A9E}"/>
                  </a:ext>
                </a:extLst>
              </p:cNvPr>
              <p:cNvCxnSpPr>
                <a:stCxn id="31" idx="0"/>
                <a:endCxn id="52" idx="4"/>
              </p:cNvCxnSpPr>
              <p:nvPr/>
            </p:nvCxnSpPr>
            <p:spPr>
              <a:xfrm flipV="1">
                <a:off x="8307795" y="2977670"/>
                <a:ext cx="8" cy="49662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8767F316-5B94-04FF-51EA-76D81F219575}"/>
                  </a:ext>
                </a:extLst>
              </p:cNvPr>
              <p:cNvCxnSpPr>
                <a:stCxn id="67" idx="2"/>
                <a:endCxn id="31" idx="2"/>
              </p:cNvCxnSpPr>
              <p:nvPr/>
            </p:nvCxnSpPr>
            <p:spPr>
              <a:xfrm rot="5400000" flipH="1" flipV="1">
                <a:off x="5996534" y="1910591"/>
                <a:ext cx="198922" cy="4423600"/>
              </a:xfrm>
              <a:prstGeom prst="bentConnector3">
                <a:avLst>
                  <a:gd name="adj1" fmla="val -114919"/>
                </a:avLst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408C9E16-E722-3B41-D6E4-B89BA69917AF}"/>
                  </a:ext>
                </a:extLst>
              </p:cNvPr>
              <p:cNvCxnSpPr>
                <a:stCxn id="75" idx="1"/>
                <a:endCxn id="60" idx="1"/>
              </p:cNvCxnSpPr>
              <p:nvPr/>
            </p:nvCxnSpPr>
            <p:spPr>
              <a:xfrm rot="5400000" flipH="1" flipV="1">
                <a:off x="6705755" y="1411718"/>
                <a:ext cx="466908" cy="1686429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4271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631EFDE-D69A-EFA7-8D13-E9FF03125D2D}"/>
              </a:ext>
            </a:extLst>
          </p:cNvPr>
          <p:cNvGrpSpPr/>
          <p:nvPr/>
        </p:nvGrpSpPr>
        <p:grpSpPr>
          <a:xfrm>
            <a:off x="2939007" y="885309"/>
            <a:ext cx="6313986" cy="5087382"/>
            <a:chOff x="1534614" y="268089"/>
            <a:chExt cx="6313986" cy="508738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534614" y="268089"/>
              <a:ext cx="6313986" cy="508738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880A31E-20CC-17DE-A86B-724FAFBB33C5}"/>
                </a:ext>
              </a:extLst>
            </p:cNvPr>
            <p:cNvGrpSpPr/>
            <p:nvPr/>
          </p:nvGrpSpPr>
          <p:grpSpPr>
            <a:xfrm>
              <a:off x="2022926" y="766154"/>
              <a:ext cx="5337361" cy="4091252"/>
              <a:chOff x="5640485" y="1141654"/>
              <a:chExt cx="5337361" cy="4091252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6042166" y="114165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530044" y="114165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6567545" y="1483344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9133002" y="178012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result</a:t>
                </a: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5645123" y="1774693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cxnSpLocks/>
                <a:stCxn id="26" idx="4"/>
                <a:endCxn id="58" idx="1"/>
              </p:cNvCxnSpPr>
              <p:nvPr/>
            </p:nvCxnSpPr>
            <p:spPr>
              <a:xfrm flipH="1">
                <a:off x="6562909" y="2263977"/>
                <a:ext cx="4636" cy="281895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10055423" y="1483344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5640485" y="33042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&gt;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9E8E48AB-E3E0-A94C-C315-FD051F779113}"/>
                  </a:ext>
                </a:extLst>
              </p:cNvPr>
              <p:cNvSpPr/>
              <p:nvPr/>
            </p:nvSpPr>
            <p:spPr>
              <a:xfrm>
                <a:off x="7856926" y="33042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5640487" y="453769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“profit”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8D2640-1D49-96D0-AE5C-1485860C5605}"/>
                  </a:ext>
                </a:extLst>
              </p:cNvPr>
              <p:cNvSpPr/>
              <p:nvPr/>
            </p:nvSpPr>
            <p:spPr>
              <a:xfrm>
                <a:off x="7856925" y="453769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“loss”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7856926" y="2589985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“break even”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cxnSpLocks/>
                <a:stCxn id="20" idx="3"/>
                <a:endCxn id="22" idx="1"/>
              </p:cNvCxnSpPr>
              <p:nvPr/>
            </p:nvCxnSpPr>
            <p:spPr>
              <a:xfrm>
                <a:off x="7485329" y="3777510"/>
                <a:ext cx="371597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532C1C0-6B21-2607-77C8-133D3361B5AE}"/>
                  </a:ext>
                </a:extLst>
              </p:cNvPr>
              <p:cNvCxnSpPr>
                <a:cxnSpLocks/>
                <a:stCxn id="20" idx="2"/>
                <a:endCxn id="45" idx="0"/>
              </p:cNvCxnSpPr>
              <p:nvPr/>
            </p:nvCxnSpPr>
            <p:spPr>
              <a:xfrm>
                <a:off x="6562907" y="4250752"/>
                <a:ext cx="2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0D80A01-AAB7-3216-56B0-A5CE06CC571C}"/>
                  </a:ext>
                </a:extLst>
              </p:cNvPr>
              <p:cNvCxnSpPr>
                <a:cxnSpLocks/>
                <a:stCxn id="22" idx="2"/>
                <a:endCxn id="46" idx="0"/>
              </p:cNvCxnSpPr>
              <p:nvPr/>
            </p:nvCxnSpPr>
            <p:spPr>
              <a:xfrm flipH="1">
                <a:off x="8779347" y="4250752"/>
                <a:ext cx="1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7489966" y="350051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6293283" y="425572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9F5D91-4B83-F5CA-3F1C-010A1ADF72D4}"/>
                  </a:ext>
                </a:extLst>
              </p:cNvPr>
              <p:cNvSpPr txBox="1"/>
              <p:nvPr/>
            </p:nvSpPr>
            <p:spPr>
              <a:xfrm>
                <a:off x="8513956" y="425572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845F079-712B-1359-4778-998BE36C5C86}"/>
                  </a:ext>
                </a:extLst>
              </p:cNvPr>
              <p:cNvCxnSpPr>
                <a:stCxn id="45" idx="2"/>
                <a:endCxn id="75" idx="4"/>
              </p:cNvCxnSpPr>
              <p:nvPr/>
            </p:nvCxnSpPr>
            <p:spPr>
              <a:xfrm rot="5400000" flipH="1" flipV="1">
                <a:off x="6978508" y="1853808"/>
                <a:ext cx="2661315" cy="3492515"/>
              </a:xfrm>
              <a:prstGeom prst="bentConnector3">
                <a:avLst>
                  <a:gd name="adj1" fmla="val -11453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DA868EF-5E00-6EF7-40AC-D4065B4E781F}"/>
                  </a:ext>
                </a:extLst>
              </p:cNvPr>
              <p:cNvCxnSpPr>
                <a:stCxn id="55" idx="0"/>
                <a:endCxn id="75" idx="2"/>
              </p:cNvCxnSpPr>
              <p:nvPr/>
            </p:nvCxnSpPr>
            <p:spPr>
              <a:xfrm rot="5400000" flipH="1" flipV="1">
                <a:off x="8765808" y="2038307"/>
                <a:ext cx="565219" cy="538138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BE41543-7919-2F46-EB2A-1610BEDCFFB6}"/>
                  </a:ext>
                </a:extLst>
              </p:cNvPr>
              <p:cNvCxnSpPr>
                <a:cxnSpLocks/>
                <a:stCxn id="46" idx="2"/>
              </p:cNvCxnSpPr>
              <p:nvPr/>
            </p:nvCxnSpPr>
            <p:spPr>
              <a:xfrm>
                <a:off x="8779347" y="4930723"/>
                <a:ext cx="0" cy="30218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lowchart: Data 57">
                <a:extLst>
                  <a:ext uri="{FF2B5EF4-FFF2-40B4-BE49-F238E27FC236}">
                    <a16:creationId xmlns:a16="http://schemas.microsoft.com/office/drawing/2014/main" id="{22C75C27-346E-E517-0FA7-D1C9E1ED48A9}"/>
                  </a:ext>
                </a:extLst>
              </p:cNvPr>
              <p:cNvSpPr/>
              <p:nvPr/>
            </p:nvSpPr>
            <p:spPr>
              <a:xfrm>
                <a:off x="5640487" y="2545872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632D335-992B-6952-A11D-ED57E9A1BCFF}"/>
                  </a:ext>
                </a:extLst>
              </p:cNvPr>
              <p:cNvCxnSpPr>
                <a:stCxn id="58" idx="4"/>
                <a:endCxn id="20" idx="0"/>
              </p:cNvCxnSpPr>
              <p:nvPr/>
            </p:nvCxnSpPr>
            <p:spPr>
              <a:xfrm flipH="1">
                <a:off x="6562907" y="3035156"/>
                <a:ext cx="2" cy="269112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CBB4EED-74AC-5192-6AB5-637C570AA114}"/>
                  </a:ext>
                </a:extLst>
              </p:cNvPr>
              <p:cNvCxnSpPr>
                <a:stCxn id="22" idx="0"/>
                <a:endCxn id="55" idx="2"/>
              </p:cNvCxnSpPr>
              <p:nvPr/>
            </p:nvCxnSpPr>
            <p:spPr>
              <a:xfrm flipV="1">
                <a:off x="8779348" y="2983017"/>
                <a:ext cx="0" cy="32125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95A8806-1F05-1F57-6842-48649E35A22F}"/>
                  </a:ext>
                </a:extLst>
              </p:cNvPr>
              <p:cNvSpPr txBox="1"/>
              <p:nvPr/>
            </p:nvSpPr>
            <p:spPr>
              <a:xfrm>
                <a:off x="8513956" y="302566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241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502247B-9705-DB7A-781B-7082A6A27DA0}"/>
              </a:ext>
            </a:extLst>
          </p:cNvPr>
          <p:cNvGrpSpPr/>
          <p:nvPr/>
        </p:nvGrpSpPr>
        <p:grpSpPr>
          <a:xfrm>
            <a:off x="2488066" y="1395512"/>
            <a:ext cx="7215868" cy="4066976"/>
            <a:chOff x="2488066" y="793783"/>
            <a:chExt cx="7215868" cy="406697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793783"/>
              <a:ext cx="7215868" cy="4066976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F7E6F16-15EA-8C46-44F2-4734421AC2A0}"/>
                </a:ext>
              </a:extLst>
            </p:cNvPr>
            <p:cNvGrpSpPr/>
            <p:nvPr/>
          </p:nvGrpSpPr>
          <p:grpSpPr>
            <a:xfrm>
              <a:off x="2964746" y="1316841"/>
              <a:ext cx="6262509" cy="2828355"/>
              <a:chOff x="2974770" y="1174016"/>
              <a:chExt cx="6262509" cy="2828355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3" idx="4"/>
                <a:endCxn id="28" idx="0"/>
              </p:cNvCxnSpPr>
              <p:nvPr/>
            </p:nvCxnSpPr>
            <p:spPr>
              <a:xfrm>
                <a:off x="3897192" y="1528224"/>
                <a:ext cx="0" cy="560667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7024920" y="32573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2974770" y="328448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n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18B11D5-D5CD-62E5-1F22-F0CADAC0BDEF}"/>
                  </a:ext>
                </a:extLst>
              </p:cNvPr>
              <p:cNvSpPr/>
              <p:nvPr/>
            </p:nvSpPr>
            <p:spPr>
              <a:xfrm>
                <a:off x="2974770" y="208889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= 20</a:t>
                </a: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1C92185-8D91-9955-23F7-4DC350FE624D}"/>
                  </a:ext>
                </a:extLst>
              </p:cNvPr>
              <p:cNvSpPr/>
              <p:nvPr/>
            </p:nvSpPr>
            <p:spPr>
              <a:xfrm>
                <a:off x="3720088" y="1174016"/>
                <a:ext cx="354208" cy="35420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90EA5F7-9ADF-A1EB-7C60-F2FA332556AB}"/>
                  </a:ext>
                </a:extLst>
              </p:cNvPr>
              <p:cNvSpPr/>
              <p:nvPr/>
            </p:nvSpPr>
            <p:spPr>
              <a:xfrm>
                <a:off x="8137753" y="1174016"/>
                <a:ext cx="354208" cy="35420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Decision 48">
                <a:extLst>
                  <a:ext uri="{FF2B5EF4-FFF2-40B4-BE49-F238E27FC236}">
                    <a16:creationId xmlns:a16="http://schemas.microsoft.com/office/drawing/2014/main" id="{AD2E3CDE-9713-3C4A-D3E9-F4FD6875AEF3}"/>
                  </a:ext>
                </a:extLst>
              </p:cNvPr>
              <p:cNvSpPr/>
              <p:nvPr/>
            </p:nvSpPr>
            <p:spPr>
              <a:xfrm>
                <a:off x="5180076" y="305588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% 4 == 0</a:t>
                </a:r>
              </a:p>
            </p:txBody>
          </p:sp>
          <p:sp>
            <p:nvSpPr>
              <p:cNvPr id="50" name="Flowchart: Decision 49">
                <a:extLst>
                  <a:ext uri="{FF2B5EF4-FFF2-40B4-BE49-F238E27FC236}">
                    <a16:creationId xmlns:a16="http://schemas.microsoft.com/office/drawing/2014/main" id="{9EB244EF-F2D1-5FB9-4970-EAA783147D87}"/>
                  </a:ext>
                </a:extLst>
              </p:cNvPr>
              <p:cNvSpPr/>
              <p:nvPr/>
            </p:nvSpPr>
            <p:spPr>
              <a:xfrm>
                <a:off x="5180076" y="1812165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&gt;= 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C6B188C-3BF5-B1F9-6CFE-4CA4FD5B57A0}"/>
                  </a:ext>
                </a:extLst>
              </p:cNvPr>
              <p:cNvSpPr/>
              <p:nvPr/>
            </p:nvSpPr>
            <p:spPr>
              <a:xfrm>
                <a:off x="7392435" y="3337785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= n – 1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9FE56DF-2974-FA58-AFF3-4366DACEDD16}"/>
                  </a:ext>
                </a:extLst>
              </p:cNvPr>
              <p:cNvCxnSpPr>
                <a:stCxn id="28" idx="3"/>
                <a:endCxn id="50" idx="1"/>
              </p:cNvCxnSpPr>
              <p:nvPr/>
            </p:nvCxnSpPr>
            <p:spPr>
              <a:xfrm>
                <a:off x="4819614" y="2285407"/>
                <a:ext cx="360462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8B9D640-5646-93D7-6DC0-B42BF6A561C8}"/>
                  </a:ext>
                </a:extLst>
              </p:cNvPr>
              <p:cNvCxnSpPr>
                <a:stCxn id="50" idx="2"/>
                <a:endCxn id="49" idx="0"/>
              </p:cNvCxnSpPr>
              <p:nvPr/>
            </p:nvCxnSpPr>
            <p:spPr>
              <a:xfrm>
                <a:off x="6102498" y="2758649"/>
                <a:ext cx="0" cy="297238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3FB0AB4-E865-2B0A-18F4-45919452F4C9}"/>
                  </a:ext>
                </a:extLst>
              </p:cNvPr>
              <p:cNvCxnSpPr>
                <a:stCxn id="49" idx="1"/>
                <a:endCxn id="41" idx="5"/>
              </p:cNvCxnSpPr>
              <p:nvPr/>
            </p:nvCxnSpPr>
            <p:spPr>
              <a:xfrm flipH="1">
                <a:off x="4635130" y="3529129"/>
                <a:ext cx="54494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943E5FD-58B2-49E8-8B43-4E210A8A54EF}"/>
                  </a:ext>
                </a:extLst>
              </p:cNvPr>
              <p:cNvCxnSpPr>
                <a:stCxn id="49" idx="3"/>
                <a:endCxn id="51" idx="1"/>
              </p:cNvCxnSpPr>
              <p:nvPr/>
            </p:nvCxnSpPr>
            <p:spPr>
              <a:xfrm>
                <a:off x="7024920" y="3529129"/>
                <a:ext cx="367515" cy="5172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74B215B6-6FAA-7578-5651-0CD1D2A587EC}"/>
                  </a:ext>
                </a:extLst>
              </p:cNvPr>
              <p:cNvCxnSpPr>
                <a:stCxn id="41" idx="4"/>
                <a:endCxn id="51" idx="2"/>
              </p:cNvCxnSpPr>
              <p:nvPr/>
            </p:nvCxnSpPr>
            <p:spPr>
              <a:xfrm rot="5400000" flipH="1" flipV="1">
                <a:off x="6084547" y="1543461"/>
                <a:ext cx="42954" cy="4417665"/>
              </a:xfrm>
              <a:prstGeom prst="bentConnector3">
                <a:avLst>
                  <a:gd name="adj1" fmla="val -1148436"/>
                </a:avLst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Elbow 62">
                <a:extLst>
                  <a:ext uri="{FF2B5EF4-FFF2-40B4-BE49-F238E27FC236}">
                    <a16:creationId xmlns:a16="http://schemas.microsoft.com/office/drawing/2014/main" id="{A3BA7260-BCA2-DF71-3454-2D5292D0A4FD}"/>
                  </a:ext>
                </a:extLst>
              </p:cNvPr>
              <p:cNvCxnSpPr>
                <a:stCxn id="51" idx="0"/>
                <a:endCxn id="50" idx="3"/>
              </p:cNvCxnSpPr>
              <p:nvPr/>
            </p:nvCxnSpPr>
            <p:spPr>
              <a:xfrm rot="16200000" flipV="1">
                <a:off x="7143700" y="2166627"/>
                <a:ext cx="1052378" cy="1289937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C1006027-5B2A-F133-62A1-6952D4288E4C}"/>
                  </a:ext>
                </a:extLst>
              </p:cNvPr>
              <p:cNvCxnSpPr>
                <a:stCxn id="50" idx="0"/>
                <a:endCxn id="33" idx="2"/>
              </p:cNvCxnSpPr>
              <p:nvPr/>
            </p:nvCxnSpPr>
            <p:spPr>
              <a:xfrm rot="5400000" flipH="1" flipV="1">
                <a:off x="6889603" y="564016"/>
                <a:ext cx="461045" cy="2035255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FDC32C3-9D42-2D50-1777-288F828A1E1E}"/>
                  </a:ext>
                </a:extLst>
              </p:cNvPr>
              <p:cNvSpPr txBox="1"/>
              <p:nvPr/>
            </p:nvSpPr>
            <p:spPr>
              <a:xfrm>
                <a:off x="5819877" y="152504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D6F39C6-AF6A-62BB-BC9B-6C50D17F8886}"/>
                  </a:ext>
                </a:extLst>
              </p:cNvPr>
              <p:cNvSpPr txBox="1"/>
              <p:nvPr/>
            </p:nvSpPr>
            <p:spPr>
              <a:xfrm>
                <a:off x="5819877" y="275864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329CAD5-B1F3-A296-6857-A07E069B223F}"/>
                  </a:ext>
                </a:extLst>
              </p:cNvPr>
              <p:cNvSpPr txBox="1"/>
              <p:nvPr/>
            </p:nvSpPr>
            <p:spPr>
              <a:xfrm>
                <a:off x="4913691" y="326319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653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24F82963-0F4E-E7D7-F19E-232A4D0AA00A}"/>
              </a:ext>
            </a:extLst>
          </p:cNvPr>
          <p:cNvGrpSpPr/>
          <p:nvPr/>
        </p:nvGrpSpPr>
        <p:grpSpPr>
          <a:xfrm>
            <a:off x="2432029" y="1315453"/>
            <a:ext cx="7327942" cy="4227094"/>
            <a:chOff x="3901532" y="1315453"/>
            <a:chExt cx="7327942" cy="4227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3901532" y="1315453"/>
              <a:ext cx="7327942" cy="4227094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067AF7C-98A9-B048-8B4C-60B6F61EBD13}"/>
                </a:ext>
              </a:extLst>
            </p:cNvPr>
            <p:cNvGrpSpPr/>
            <p:nvPr/>
          </p:nvGrpSpPr>
          <p:grpSpPr>
            <a:xfrm>
              <a:off x="4426639" y="1739895"/>
              <a:ext cx="6277726" cy="3378210"/>
              <a:chOff x="3427319" y="1383374"/>
              <a:chExt cx="6277726" cy="3378210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829000" y="138337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8257244" y="138337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  <a:endCxn id="32" idx="0"/>
              </p:cNvCxnSpPr>
              <p:nvPr/>
            </p:nvCxnSpPr>
            <p:spPr>
              <a:xfrm flipH="1">
                <a:off x="4349741" y="1725064"/>
                <a:ext cx="4638" cy="34671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860201" y="202184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avg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V="1">
                <a:off x="8782623" y="1725064"/>
                <a:ext cx="0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3427319" y="354598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length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!= 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7860201" y="3822714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avg = sum / length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5643760" y="3822714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length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cxnSpLocks/>
                <a:stCxn id="20" idx="3"/>
                <a:endCxn id="55" idx="1"/>
              </p:cNvCxnSpPr>
              <p:nvPr/>
            </p:nvCxnSpPr>
            <p:spPr>
              <a:xfrm>
                <a:off x="5272163" y="4019230"/>
                <a:ext cx="371597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4080115" y="4484585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5272163" y="374223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8" name="Flowchart: Data 57">
                <a:extLst>
                  <a:ext uri="{FF2B5EF4-FFF2-40B4-BE49-F238E27FC236}">
                    <a16:creationId xmlns:a16="http://schemas.microsoft.com/office/drawing/2014/main" id="{22C75C27-346E-E517-0FA7-D1C9E1ED48A9}"/>
                  </a:ext>
                </a:extLst>
              </p:cNvPr>
              <p:cNvSpPr/>
              <p:nvPr/>
            </p:nvSpPr>
            <p:spPr>
              <a:xfrm>
                <a:off x="3427321" y="2787592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length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632D335-992B-6952-A11D-ED57E9A1BCFF}"/>
                  </a:ext>
                </a:extLst>
              </p:cNvPr>
              <p:cNvCxnSpPr>
                <a:stCxn id="58" idx="4"/>
                <a:endCxn id="20" idx="0"/>
              </p:cNvCxnSpPr>
              <p:nvPr/>
            </p:nvCxnSpPr>
            <p:spPr>
              <a:xfrm flipH="1">
                <a:off x="4349741" y="3276876"/>
                <a:ext cx="2" cy="269112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EE8300-D7CA-076C-FFE7-1F98BE4C4C81}"/>
                  </a:ext>
                </a:extLst>
              </p:cNvPr>
              <p:cNvSpPr/>
              <p:nvPr/>
            </p:nvSpPr>
            <p:spPr>
              <a:xfrm>
                <a:off x="3427319" y="2071777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set count = 0, sum = 0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C7D7D85-0B9C-20D6-B232-94F7885F3965}"/>
                  </a:ext>
                </a:extLst>
              </p:cNvPr>
              <p:cNvSpPr/>
              <p:nvPr/>
            </p:nvSpPr>
            <p:spPr>
              <a:xfrm>
                <a:off x="5643760" y="2835718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count = count + 1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715479B-E165-FA4B-0784-55BFEC483532}"/>
                  </a:ext>
                </a:extLst>
              </p:cNvPr>
              <p:cNvCxnSpPr>
                <a:cxnSpLocks/>
                <a:stCxn id="55" idx="0"/>
                <a:endCxn id="44" idx="2"/>
              </p:cNvCxnSpPr>
              <p:nvPr/>
            </p:nvCxnSpPr>
            <p:spPr>
              <a:xfrm flipV="1">
                <a:off x="6566182" y="3228750"/>
                <a:ext cx="0" cy="593964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DB8CEDB-D17D-4A33-E78F-604CC11771E6}"/>
                  </a:ext>
                </a:extLst>
              </p:cNvPr>
              <p:cNvCxnSpPr>
                <a:cxnSpLocks/>
                <a:stCxn id="44" idx="1"/>
                <a:endCxn id="58" idx="5"/>
              </p:cNvCxnSpPr>
              <p:nvPr/>
            </p:nvCxnSpPr>
            <p:spPr>
              <a:xfrm flipH="1">
                <a:off x="5087681" y="3032234"/>
                <a:ext cx="556079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A509B8A-8E5B-975A-1BFD-3F2312F4742E}"/>
                  </a:ext>
                </a:extLst>
              </p:cNvPr>
              <p:cNvCxnSpPr>
                <a:cxnSpLocks/>
                <a:stCxn id="45" idx="0"/>
                <a:endCxn id="75" idx="4"/>
              </p:cNvCxnSpPr>
              <p:nvPr/>
            </p:nvCxnSpPr>
            <p:spPr>
              <a:xfrm flipV="1">
                <a:off x="8782623" y="2511128"/>
                <a:ext cx="0" cy="1311586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E5880902-AF93-07C1-070D-97658066D083}"/>
                  </a:ext>
                </a:extLst>
              </p:cNvPr>
              <p:cNvCxnSpPr>
                <a:stCxn id="20" idx="2"/>
                <a:endCxn id="45" idx="2"/>
              </p:cNvCxnSpPr>
              <p:nvPr/>
            </p:nvCxnSpPr>
            <p:spPr>
              <a:xfrm rot="5400000" flipH="1" flipV="1">
                <a:off x="6427819" y="2137668"/>
                <a:ext cx="276726" cy="4432882"/>
              </a:xfrm>
              <a:prstGeom prst="bentConnector3">
                <a:avLst>
                  <a:gd name="adj1" fmla="val -82609"/>
                </a:avLst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AE9A6D0-3B9B-5EC0-6D6C-4B4A1A596DD5}"/>
                  </a:ext>
                </a:extLst>
              </p:cNvPr>
              <p:cNvCxnSpPr>
                <a:stCxn id="32" idx="2"/>
                <a:endCxn id="58" idx="1"/>
              </p:cNvCxnSpPr>
              <p:nvPr/>
            </p:nvCxnSpPr>
            <p:spPr>
              <a:xfrm>
                <a:off x="4349741" y="2464809"/>
                <a:ext cx="2" cy="32278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28627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EF98D40-FA02-AAE9-E4C8-BE71406A2D20}"/>
              </a:ext>
            </a:extLst>
          </p:cNvPr>
          <p:cNvGrpSpPr/>
          <p:nvPr/>
        </p:nvGrpSpPr>
        <p:grpSpPr>
          <a:xfrm>
            <a:off x="2432029" y="460874"/>
            <a:ext cx="7327942" cy="5936252"/>
            <a:chOff x="3643071" y="198681"/>
            <a:chExt cx="7327942" cy="59362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3643071" y="198681"/>
              <a:ext cx="7327942" cy="593625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4572180" y="67309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9000424" y="67309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  <a:endCxn id="54" idx="0"/>
            </p:cNvCxnSpPr>
            <p:nvPr/>
          </p:nvCxnSpPr>
          <p:spPr>
            <a:xfrm flipH="1">
              <a:off x="5092921" y="1014785"/>
              <a:ext cx="4638" cy="34169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782D64F-E1B4-7BBA-97F1-672AA7BB38F2}"/>
                </a:ext>
              </a:extLst>
            </p:cNvPr>
            <p:cNvSpPr txBox="1"/>
            <p:nvPr/>
          </p:nvSpPr>
          <p:spPr>
            <a:xfrm>
              <a:off x="8332083" y="313354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E6B2905-22B9-9F02-399A-510F7F8499F3}"/>
                </a:ext>
              </a:extLst>
            </p:cNvPr>
            <p:cNvSpPr txBox="1"/>
            <p:nvPr/>
          </p:nvSpPr>
          <p:spPr>
            <a:xfrm>
              <a:off x="9525803" y="388352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F16B371-E288-2E6D-0A7A-AFE1A459BC3D}"/>
                </a:ext>
              </a:extLst>
            </p:cNvPr>
            <p:cNvSpPr/>
            <p:nvPr/>
          </p:nvSpPr>
          <p:spPr>
            <a:xfrm>
              <a:off x="4170499" y="1356475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counter = 0</a:t>
              </a:r>
            </a:p>
          </p:txBody>
        </p:sp>
        <p:sp>
          <p:nvSpPr>
            <p:cNvPr id="56" name="Flowchart: Decision 55">
              <a:extLst>
                <a:ext uri="{FF2B5EF4-FFF2-40B4-BE49-F238E27FC236}">
                  <a16:creationId xmlns:a16="http://schemas.microsoft.com/office/drawing/2014/main" id="{E9F5237A-541C-A479-065A-D16ED98597EF}"/>
                </a:ext>
              </a:extLst>
            </p:cNvPr>
            <p:cNvSpPr/>
            <p:nvPr/>
          </p:nvSpPr>
          <p:spPr>
            <a:xfrm>
              <a:off x="6384621" y="1082964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counter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&lt; 15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BA00986-C412-6906-A8AA-2BC0BBB9BF59}"/>
                </a:ext>
              </a:extLst>
            </p:cNvPr>
            <p:cNvSpPr/>
            <p:nvPr/>
          </p:nvSpPr>
          <p:spPr>
            <a:xfrm>
              <a:off x="8603381" y="2091197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= (2 * 3.142 * r * h)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 (2 * 3.142 * r * r) </a:t>
              </a:r>
            </a:p>
          </p:txBody>
        </p:sp>
        <p:sp>
          <p:nvSpPr>
            <p:cNvPr id="72" name="Flowchart: Data 71">
              <a:extLst>
                <a:ext uri="{FF2B5EF4-FFF2-40B4-BE49-F238E27FC236}">
                  <a16:creationId xmlns:a16="http://schemas.microsoft.com/office/drawing/2014/main" id="{B345DE56-D89C-AB77-F928-6AA0E3B472B3}"/>
                </a:ext>
              </a:extLst>
            </p:cNvPr>
            <p:cNvSpPr/>
            <p:nvPr/>
          </p:nvSpPr>
          <p:spPr>
            <a:xfrm>
              <a:off x="8603381" y="1303543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r, h</a:t>
              </a:r>
            </a:p>
          </p:txBody>
        </p:sp>
        <p:sp>
          <p:nvSpPr>
            <p:cNvPr id="73" name="Flowchart: Decision 72">
              <a:extLst>
                <a:ext uri="{FF2B5EF4-FFF2-40B4-BE49-F238E27FC236}">
                  <a16:creationId xmlns:a16="http://schemas.microsoft.com/office/drawing/2014/main" id="{900731B6-8E65-CF45-D19A-19C929D91151}"/>
                </a:ext>
              </a:extLst>
            </p:cNvPr>
            <p:cNvSpPr/>
            <p:nvPr/>
          </p:nvSpPr>
          <p:spPr>
            <a:xfrm>
              <a:off x="8603381" y="2938207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&gt;= 1000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Flowchart: Decision 76">
              <a:extLst>
                <a:ext uri="{FF2B5EF4-FFF2-40B4-BE49-F238E27FC236}">
                  <a16:creationId xmlns:a16="http://schemas.microsoft.com/office/drawing/2014/main" id="{D9256475-412E-1A0D-34FF-1F381B20C797}"/>
                </a:ext>
              </a:extLst>
            </p:cNvPr>
            <p:cNvSpPr/>
            <p:nvPr/>
          </p:nvSpPr>
          <p:spPr>
            <a:xfrm>
              <a:off x="8603381" y="4181193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D9D9D9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&lt; 5</a:t>
              </a:r>
              <a:endParaRPr lang="en-US" sz="1000" dirty="0">
                <a:effectLst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BF28973-E108-FFD0-08D0-FC9D1B700EBA}"/>
                </a:ext>
              </a:extLst>
            </p:cNvPr>
            <p:cNvSpPr/>
            <p:nvPr/>
          </p:nvSpPr>
          <p:spPr>
            <a:xfrm>
              <a:off x="6384621" y="3191993"/>
              <a:ext cx="1844844" cy="43891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 = “Wow... So huge”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01EE041-23DA-6DF0-0005-2D820F9334C4}"/>
                </a:ext>
              </a:extLst>
            </p:cNvPr>
            <p:cNvSpPr/>
            <p:nvPr/>
          </p:nvSpPr>
          <p:spPr>
            <a:xfrm>
              <a:off x="6384621" y="4434979"/>
              <a:ext cx="1844844" cy="43891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 = “Miniature”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B5D7148-7150-72EF-CF21-878FA38F293B}"/>
                </a:ext>
              </a:extLst>
            </p:cNvPr>
            <p:cNvSpPr/>
            <p:nvPr/>
          </p:nvSpPr>
          <p:spPr>
            <a:xfrm>
              <a:off x="6384621" y="5309942"/>
              <a:ext cx="1844844" cy="43891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 = “Just nice”</a:t>
              </a:r>
            </a:p>
          </p:txBody>
        </p:sp>
        <p:sp>
          <p:nvSpPr>
            <p:cNvPr id="81" name="Flowchart: Data 80">
              <a:extLst>
                <a:ext uri="{FF2B5EF4-FFF2-40B4-BE49-F238E27FC236}">
                  <a16:creationId xmlns:a16="http://schemas.microsoft.com/office/drawing/2014/main" id="{B0A6FD6F-E46E-4BA5-507E-008C62A20C2D}"/>
                </a:ext>
              </a:extLst>
            </p:cNvPr>
            <p:cNvSpPr/>
            <p:nvPr/>
          </p:nvSpPr>
          <p:spPr>
            <a:xfrm>
              <a:off x="4165861" y="3166807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m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5748EDB-B46B-7A7B-C3E9-7A15C4ACB038}"/>
                </a:ext>
              </a:extLst>
            </p:cNvPr>
            <p:cNvSpPr/>
            <p:nvPr/>
          </p:nvSpPr>
          <p:spPr>
            <a:xfrm>
              <a:off x="4170499" y="216900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counter = counter + 1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ACB90F0-6BC7-6733-3F6B-11EC9B401037}"/>
                </a:ext>
              </a:extLst>
            </p:cNvPr>
            <p:cNvCxnSpPr>
              <a:cxnSpLocks/>
              <a:stCxn id="54" idx="3"/>
              <a:endCxn id="56" idx="1"/>
            </p:cNvCxnSpPr>
            <p:nvPr/>
          </p:nvCxnSpPr>
          <p:spPr>
            <a:xfrm>
              <a:off x="6015343" y="1552991"/>
              <a:ext cx="369278" cy="321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D72F9BF-69BF-B68D-B145-69CCD0DC850B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>
              <a:off x="8229465" y="1548185"/>
              <a:ext cx="558400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2BB538A-EB96-2C3A-E662-9137EF69F2D8}"/>
                </a:ext>
              </a:extLst>
            </p:cNvPr>
            <p:cNvCxnSpPr>
              <a:stCxn id="72" idx="4"/>
              <a:endCxn id="71" idx="0"/>
            </p:cNvCxnSpPr>
            <p:nvPr/>
          </p:nvCxnSpPr>
          <p:spPr>
            <a:xfrm>
              <a:off x="9525803" y="1792827"/>
              <a:ext cx="0" cy="29837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5C31B66-089F-D195-B5E2-C7E1397A1F93}"/>
                </a:ext>
              </a:extLst>
            </p:cNvPr>
            <p:cNvCxnSpPr>
              <a:stCxn id="71" idx="2"/>
              <a:endCxn id="73" idx="0"/>
            </p:cNvCxnSpPr>
            <p:nvPr/>
          </p:nvCxnSpPr>
          <p:spPr>
            <a:xfrm>
              <a:off x="9525803" y="2639837"/>
              <a:ext cx="0" cy="29837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B5F4497-95E5-FC4A-1A1A-FDDA4BBF5788}"/>
                </a:ext>
              </a:extLst>
            </p:cNvPr>
            <p:cNvCxnSpPr>
              <a:stCxn id="73" idx="2"/>
              <a:endCxn id="77" idx="0"/>
            </p:cNvCxnSpPr>
            <p:nvPr/>
          </p:nvCxnSpPr>
          <p:spPr>
            <a:xfrm>
              <a:off x="9525803" y="3884691"/>
              <a:ext cx="0" cy="296502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C4EC1B2-C70C-D100-70F3-91ECC18A5DA9}"/>
                </a:ext>
              </a:extLst>
            </p:cNvPr>
            <p:cNvCxnSpPr>
              <a:stCxn id="78" idx="1"/>
              <a:endCxn id="81" idx="5"/>
            </p:cNvCxnSpPr>
            <p:nvPr/>
          </p:nvCxnSpPr>
          <p:spPr>
            <a:xfrm flipH="1">
              <a:off x="5826221" y="3411449"/>
              <a:ext cx="558400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425586E-ED4C-0E53-918E-8DCD12D80FAD}"/>
                </a:ext>
              </a:extLst>
            </p:cNvPr>
            <p:cNvCxnSpPr>
              <a:stCxn id="81" idx="1"/>
              <a:endCxn id="82" idx="2"/>
            </p:cNvCxnSpPr>
            <p:nvPr/>
          </p:nvCxnSpPr>
          <p:spPr>
            <a:xfrm flipV="1">
              <a:off x="5088283" y="2562033"/>
              <a:ext cx="4638" cy="604774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62735E6-CF5E-A885-F541-6235DB285FD9}"/>
                </a:ext>
              </a:extLst>
            </p:cNvPr>
            <p:cNvCxnSpPr>
              <a:stCxn id="73" idx="1"/>
              <a:endCxn id="78" idx="3"/>
            </p:cNvCxnSpPr>
            <p:nvPr/>
          </p:nvCxnSpPr>
          <p:spPr>
            <a:xfrm flipH="1">
              <a:off x="8229465" y="3411449"/>
              <a:ext cx="3739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D75EED2-CEB3-41D8-4719-918FD0F3B39D}"/>
                </a:ext>
              </a:extLst>
            </p:cNvPr>
            <p:cNvCxnSpPr>
              <a:stCxn id="77" idx="1"/>
              <a:endCxn id="79" idx="3"/>
            </p:cNvCxnSpPr>
            <p:nvPr/>
          </p:nvCxnSpPr>
          <p:spPr>
            <a:xfrm flipH="1">
              <a:off x="8229465" y="4654435"/>
              <a:ext cx="3739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5B4F861A-9FBD-198A-FCBC-3651530F18AB}"/>
                </a:ext>
              </a:extLst>
            </p:cNvPr>
            <p:cNvCxnSpPr>
              <a:stCxn id="80" idx="1"/>
              <a:endCxn id="81" idx="4"/>
            </p:cNvCxnSpPr>
            <p:nvPr/>
          </p:nvCxnSpPr>
          <p:spPr>
            <a:xfrm rot="10800000">
              <a:off x="5088283" y="3656092"/>
              <a:ext cx="1296338" cy="1873307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2C4662FA-5774-9619-8971-EE1479B65781}"/>
                </a:ext>
              </a:extLst>
            </p:cNvPr>
            <p:cNvCxnSpPr>
              <a:stCxn id="82" idx="3"/>
              <a:endCxn id="56" idx="2"/>
            </p:cNvCxnSpPr>
            <p:nvPr/>
          </p:nvCxnSpPr>
          <p:spPr>
            <a:xfrm flipV="1">
              <a:off x="6015343" y="2029448"/>
              <a:ext cx="1291700" cy="336069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C71AC86E-B058-D35E-E956-C8A08BFF485F}"/>
                </a:ext>
              </a:extLst>
            </p:cNvPr>
            <p:cNvCxnSpPr>
              <a:cxnSpLocks/>
              <a:stCxn id="56" idx="0"/>
              <a:endCxn id="60" idx="1"/>
            </p:cNvCxnSpPr>
            <p:nvPr/>
          </p:nvCxnSpPr>
          <p:spPr>
            <a:xfrm rot="5400000" flipH="1" flipV="1">
              <a:off x="8034221" y="116762"/>
              <a:ext cx="239024" cy="1693381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1F284A35-61E0-170C-2D13-7605EB77A28A}"/>
                </a:ext>
              </a:extLst>
            </p:cNvPr>
            <p:cNvCxnSpPr>
              <a:stCxn id="77" idx="2"/>
              <a:endCxn id="80" idx="3"/>
            </p:cNvCxnSpPr>
            <p:nvPr/>
          </p:nvCxnSpPr>
          <p:spPr>
            <a:xfrm rot="5400000">
              <a:off x="8676774" y="4680368"/>
              <a:ext cx="401721" cy="1296338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8E11C6D-BBBA-7285-C64A-430F8D2C429A}"/>
                </a:ext>
              </a:extLst>
            </p:cNvPr>
            <p:cNvCxnSpPr>
              <a:cxnSpLocks/>
              <a:stCxn id="79" idx="1"/>
            </p:cNvCxnSpPr>
            <p:nvPr/>
          </p:nvCxnSpPr>
          <p:spPr>
            <a:xfrm flipH="1">
              <a:off x="5088282" y="4654435"/>
              <a:ext cx="129633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C90CD87-17A0-A9A0-5D29-7880B6E5C36B}"/>
                </a:ext>
              </a:extLst>
            </p:cNvPr>
            <p:cNvSpPr txBox="1"/>
            <p:nvPr/>
          </p:nvSpPr>
          <p:spPr>
            <a:xfrm>
              <a:off x="8332083" y="43756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9F088FA-986D-2E4A-A485-E15349FAE302}"/>
                </a:ext>
              </a:extLst>
            </p:cNvPr>
            <p:cNvSpPr txBox="1"/>
            <p:nvPr/>
          </p:nvSpPr>
          <p:spPr>
            <a:xfrm>
              <a:off x="9525803" y="512563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74E72FF-3068-BC6B-AA69-425FD3F25D05}"/>
                </a:ext>
              </a:extLst>
            </p:cNvPr>
            <p:cNvSpPr txBox="1"/>
            <p:nvPr/>
          </p:nvSpPr>
          <p:spPr>
            <a:xfrm>
              <a:off x="8229465" y="12730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E6BF796-3875-4BB5-0505-34F2CB37E105}"/>
                </a:ext>
              </a:extLst>
            </p:cNvPr>
            <p:cNvSpPr txBox="1"/>
            <p:nvPr/>
          </p:nvSpPr>
          <p:spPr>
            <a:xfrm>
              <a:off x="7037416" y="80449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061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004FB44-1C2E-8B1E-3409-4F5C2A8082FE}"/>
              </a:ext>
            </a:extLst>
          </p:cNvPr>
          <p:cNvGrpSpPr/>
          <p:nvPr/>
        </p:nvGrpSpPr>
        <p:grpSpPr>
          <a:xfrm>
            <a:off x="1331227" y="1030490"/>
            <a:ext cx="9529545" cy="4797020"/>
            <a:chOff x="1443789" y="585537"/>
            <a:chExt cx="9529545" cy="479702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443789" y="585537"/>
              <a:ext cx="9529545" cy="4797020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76C31F9-1045-9C03-620B-E3D1C072BF9D}"/>
                </a:ext>
              </a:extLst>
            </p:cNvPr>
            <p:cNvGrpSpPr/>
            <p:nvPr/>
          </p:nvGrpSpPr>
          <p:grpSpPr>
            <a:xfrm>
              <a:off x="1961476" y="991443"/>
              <a:ext cx="8494170" cy="3985208"/>
              <a:chOff x="1954057" y="865600"/>
              <a:chExt cx="8494170" cy="3985208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2351100" y="86560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000424" y="86560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  <a:endCxn id="23" idx="1"/>
              </p:cNvCxnSpPr>
              <p:nvPr/>
            </p:nvCxnSpPr>
            <p:spPr>
              <a:xfrm>
                <a:off x="2876479" y="1207290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V="1">
                <a:off x="9525803" y="1207290"/>
                <a:ext cx="0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8D64967-4F28-2958-EE17-93FB9B3EDEEA}"/>
                  </a:ext>
                </a:extLst>
              </p:cNvPr>
              <p:cNvSpPr/>
              <p:nvPr/>
            </p:nvSpPr>
            <p:spPr>
              <a:xfrm>
                <a:off x="1957470" y="3491170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divisor = 2,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isPrime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1</a:t>
                </a:r>
              </a:p>
            </p:txBody>
          </p:sp>
          <p:sp>
            <p:nvSpPr>
              <p:cNvPr id="46" name="Flowchart: Decision 45">
                <a:extLst>
                  <a:ext uri="{FF2B5EF4-FFF2-40B4-BE49-F238E27FC236}">
                    <a16:creationId xmlns:a16="http://schemas.microsoft.com/office/drawing/2014/main" id="{265FEB22-D05F-9423-661B-B86264CDC339}"/>
                  </a:ext>
                </a:extLst>
              </p:cNvPr>
              <p:cNvSpPr/>
              <p:nvPr/>
            </p:nvSpPr>
            <p:spPr>
              <a:xfrm>
                <a:off x="4173912" y="3214512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782D64F-E1B4-7BBA-97F1-672AA7BB38F2}"/>
                  </a:ext>
                </a:extLst>
              </p:cNvPr>
              <p:cNvSpPr txBox="1"/>
              <p:nvPr/>
            </p:nvSpPr>
            <p:spPr>
              <a:xfrm>
                <a:off x="8206338" y="340433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6B2905-22B9-9F02-399A-510F7F8499F3}"/>
                  </a:ext>
                </a:extLst>
              </p:cNvPr>
              <p:cNvSpPr txBox="1"/>
              <p:nvPr/>
            </p:nvSpPr>
            <p:spPr>
              <a:xfrm>
                <a:off x="7039736" y="414697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17" name="Flowchart: Decision 16">
                <a:extLst>
                  <a:ext uri="{FF2B5EF4-FFF2-40B4-BE49-F238E27FC236}">
                    <a16:creationId xmlns:a16="http://schemas.microsoft.com/office/drawing/2014/main" id="{B3EECC7E-F7F1-D6AF-F11E-1B7E2D1AAB9D}"/>
                  </a:ext>
                </a:extLst>
              </p:cNvPr>
              <p:cNvSpPr/>
              <p:nvPr/>
            </p:nvSpPr>
            <p:spPr>
              <a:xfrm>
                <a:off x="4173912" y="197124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isPrime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== 1</a:t>
                </a:r>
              </a:p>
            </p:txBody>
          </p:sp>
          <p:sp>
            <p:nvSpPr>
              <p:cNvPr id="19" name="Flowchart: Data 18">
                <a:extLst>
                  <a:ext uri="{FF2B5EF4-FFF2-40B4-BE49-F238E27FC236}">
                    <a16:creationId xmlns:a16="http://schemas.microsoft.com/office/drawing/2014/main" id="{83FF52BA-11BB-3A36-EE4B-E8F99BF5F935}"/>
                  </a:ext>
                </a:extLst>
              </p:cNvPr>
              <p:cNvSpPr/>
              <p:nvPr/>
            </p:nvSpPr>
            <p:spPr>
              <a:xfrm>
                <a:off x="8603383" y="150407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“Not Prime”</a:t>
                </a:r>
              </a:p>
            </p:txBody>
          </p: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DD8ADAE0-429D-3F40-BA66-AAF73174C551}"/>
                  </a:ext>
                </a:extLst>
              </p:cNvPr>
              <p:cNvSpPr/>
              <p:nvPr/>
            </p:nvSpPr>
            <p:spPr>
              <a:xfrm>
                <a:off x="6386941" y="3209755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CD52A5-D37E-5031-08A2-E2A66D2D1194}"/>
                  </a:ext>
                </a:extLst>
              </p:cNvPr>
              <p:cNvSpPr txBox="1"/>
              <p:nvPr/>
            </p:nvSpPr>
            <p:spPr>
              <a:xfrm>
                <a:off x="4426118" y="3472310"/>
                <a:ext cx="134043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divisor &lt; number </a:t>
                </a:r>
              </a:p>
              <a:p>
                <a:pPr algn="ctr"/>
                <a:r>
                  <a:rPr lang="en-US" sz="11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&amp;&amp; </a:t>
                </a:r>
                <a:r>
                  <a:rPr lang="en-US" sz="11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isPrime</a:t>
                </a:r>
                <a:r>
                  <a:rPr lang="en-US" sz="11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== 1</a:t>
                </a:r>
              </a:p>
            </p:txBody>
          </p:sp>
          <p:sp>
            <p:nvSpPr>
              <p:cNvPr id="21" name="Flowchart: Data 20">
                <a:extLst>
                  <a:ext uri="{FF2B5EF4-FFF2-40B4-BE49-F238E27FC236}">
                    <a16:creationId xmlns:a16="http://schemas.microsoft.com/office/drawing/2014/main" id="{1000897F-B519-8730-0210-306D753D4C9E}"/>
                  </a:ext>
                </a:extLst>
              </p:cNvPr>
              <p:cNvSpPr/>
              <p:nvPr/>
            </p:nvSpPr>
            <p:spPr>
              <a:xfrm>
                <a:off x="6386941" y="150407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“Prime”</a:t>
                </a:r>
              </a:p>
            </p:txBody>
          </p:sp>
          <p:sp>
            <p:nvSpPr>
              <p:cNvPr id="23" name="Flowchart: Data 22">
                <a:extLst>
                  <a:ext uri="{FF2B5EF4-FFF2-40B4-BE49-F238E27FC236}">
                    <a16:creationId xmlns:a16="http://schemas.microsoft.com/office/drawing/2014/main" id="{8A8010FA-742E-3616-F64D-F271787DD465}"/>
                  </a:ext>
                </a:extLst>
              </p:cNvPr>
              <p:cNvSpPr/>
              <p:nvPr/>
            </p:nvSpPr>
            <p:spPr>
              <a:xfrm>
                <a:off x="1954057" y="150407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number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9814F8-DF19-5D08-F41C-F906F3B8183B}"/>
                  </a:ext>
                </a:extLst>
              </p:cNvPr>
              <p:cNvSpPr txBox="1"/>
              <p:nvPr/>
            </p:nvSpPr>
            <p:spPr>
              <a:xfrm>
                <a:off x="6805860" y="3450503"/>
                <a:ext cx="10070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number %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divisor == 0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1EE7984-EBF6-3093-B196-54860B45ADBE}"/>
                  </a:ext>
                </a:extLst>
              </p:cNvPr>
              <p:cNvSpPr/>
              <p:nvPr/>
            </p:nvSpPr>
            <p:spPr>
              <a:xfrm>
                <a:off x="6386941" y="4457776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divisor = divisor + 1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D7212C3-9A7B-07AC-681D-5F0E34F6EA65}"/>
                  </a:ext>
                </a:extLst>
              </p:cNvPr>
              <p:cNvSpPr/>
              <p:nvPr/>
            </p:nvSpPr>
            <p:spPr>
              <a:xfrm>
                <a:off x="8599970" y="3491238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isPrime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0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64526A1-F289-89BF-7179-162CCA44B861}"/>
                  </a:ext>
                </a:extLst>
              </p:cNvPr>
              <p:cNvCxnSpPr>
                <a:cxnSpLocks/>
                <a:stCxn id="23" idx="4"/>
                <a:endCxn id="34" idx="0"/>
              </p:cNvCxnSpPr>
              <p:nvPr/>
            </p:nvCxnSpPr>
            <p:spPr>
              <a:xfrm>
                <a:off x="2876479" y="1993354"/>
                <a:ext cx="3413" cy="1497816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D6AC4A1-A2E1-442A-6D64-CD4E785A31B6}"/>
                  </a:ext>
                </a:extLst>
              </p:cNvPr>
              <p:cNvCxnSpPr>
                <a:stCxn id="34" idx="3"/>
                <a:endCxn id="46" idx="1"/>
              </p:cNvCxnSpPr>
              <p:nvPr/>
            </p:nvCxnSpPr>
            <p:spPr>
              <a:xfrm>
                <a:off x="3802314" y="3687686"/>
                <a:ext cx="371598" cy="68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14477F3-92D4-7940-F11F-4A4BF22A58D3}"/>
                  </a:ext>
                </a:extLst>
              </p:cNvPr>
              <p:cNvCxnSpPr>
                <a:stCxn id="46" idx="0"/>
                <a:endCxn id="17" idx="2"/>
              </p:cNvCxnSpPr>
              <p:nvPr/>
            </p:nvCxnSpPr>
            <p:spPr>
              <a:xfrm flipV="1">
                <a:off x="5096334" y="2917732"/>
                <a:ext cx="0" cy="29678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E857124-A676-22A6-040F-B6A1D27A8ADB}"/>
                  </a:ext>
                </a:extLst>
              </p:cNvPr>
              <p:cNvCxnSpPr>
                <a:stCxn id="46" idx="3"/>
                <a:endCxn id="20" idx="1"/>
              </p:cNvCxnSpPr>
              <p:nvPr/>
            </p:nvCxnSpPr>
            <p:spPr>
              <a:xfrm flipV="1">
                <a:off x="6018756" y="3682997"/>
                <a:ext cx="368185" cy="4757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9DC3955-16EA-6F4E-6EF7-9E3B6AF97BCF}"/>
                  </a:ext>
                </a:extLst>
              </p:cNvPr>
              <p:cNvCxnSpPr>
                <a:stCxn id="20" idx="3"/>
                <a:endCxn id="28" idx="1"/>
              </p:cNvCxnSpPr>
              <p:nvPr/>
            </p:nvCxnSpPr>
            <p:spPr>
              <a:xfrm>
                <a:off x="8231785" y="3682997"/>
                <a:ext cx="368185" cy="4757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FF16952-8176-4475-EE65-4A56183B6F14}"/>
                  </a:ext>
                </a:extLst>
              </p:cNvPr>
              <p:cNvCxnSpPr>
                <a:stCxn id="17" idx="0"/>
                <a:endCxn id="21" idx="2"/>
              </p:cNvCxnSpPr>
              <p:nvPr/>
            </p:nvCxnSpPr>
            <p:spPr>
              <a:xfrm rot="5400000" flipH="1" flipV="1">
                <a:off x="5722611" y="1122435"/>
                <a:ext cx="222536" cy="1475091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02ADEDEF-BC5B-FBBD-B154-0A2C58D3FD1D}"/>
                  </a:ext>
                </a:extLst>
              </p:cNvPr>
              <p:cNvCxnSpPr>
                <a:stCxn id="17" idx="3"/>
                <a:endCxn id="19" idx="4"/>
              </p:cNvCxnSpPr>
              <p:nvPr/>
            </p:nvCxnSpPr>
            <p:spPr>
              <a:xfrm flipV="1">
                <a:off x="6018756" y="1993354"/>
                <a:ext cx="3507049" cy="451136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DF9354F1-B30F-8F02-91AE-28A5B623DFDE}"/>
                  </a:ext>
                </a:extLst>
              </p:cNvPr>
              <p:cNvCxnSpPr>
                <a:stCxn id="21" idx="1"/>
                <a:endCxn id="60" idx="1"/>
              </p:cNvCxnSpPr>
              <p:nvPr/>
            </p:nvCxnSpPr>
            <p:spPr>
              <a:xfrm rot="5400000" flipH="1" flipV="1">
                <a:off x="7921081" y="424728"/>
                <a:ext cx="467625" cy="1691061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1D97D9FD-99D3-2B0A-F2EF-D2430E0B4E64}"/>
                  </a:ext>
                </a:extLst>
              </p:cNvPr>
              <p:cNvCxnSpPr>
                <a:cxnSpLocks/>
                <a:stCxn id="28" idx="2"/>
                <a:endCxn id="27" idx="3"/>
              </p:cNvCxnSpPr>
              <p:nvPr/>
            </p:nvCxnSpPr>
            <p:spPr>
              <a:xfrm rot="5400000">
                <a:off x="8492078" y="3623978"/>
                <a:ext cx="770022" cy="1290607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88C54B34-056D-DFCE-D8D2-879F4962C29C}"/>
                  </a:ext>
                </a:extLst>
              </p:cNvPr>
              <p:cNvCxnSpPr>
                <a:cxnSpLocks/>
                <a:stCxn id="27" idx="1"/>
                <a:endCxn id="46" idx="2"/>
              </p:cNvCxnSpPr>
              <p:nvPr/>
            </p:nvCxnSpPr>
            <p:spPr>
              <a:xfrm rot="10800000">
                <a:off x="5096335" y="4160996"/>
                <a:ext cx="1290607" cy="493296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54E15CD9-12D7-2621-8CC1-AD530E45C816}"/>
                  </a:ext>
                </a:extLst>
              </p:cNvPr>
              <p:cNvCxnSpPr>
                <a:stCxn id="20" idx="2"/>
                <a:endCxn id="27" idx="0"/>
              </p:cNvCxnSpPr>
              <p:nvPr/>
            </p:nvCxnSpPr>
            <p:spPr>
              <a:xfrm>
                <a:off x="7309363" y="4156239"/>
                <a:ext cx="0" cy="301537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1DBA315-543B-0F12-FA1C-E14B1F6743FA}"/>
                  </a:ext>
                </a:extLst>
              </p:cNvPr>
              <p:cNvSpPr txBox="1"/>
              <p:nvPr/>
            </p:nvSpPr>
            <p:spPr>
              <a:xfrm>
                <a:off x="6007949" y="340433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ED542CE-5B3C-F3CD-4EC7-09EC4ED14A09}"/>
                  </a:ext>
                </a:extLst>
              </p:cNvPr>
              <p:cNvSpPr txBox="1"/>
              <p:nvPr/>
            </p:nvSpPr>
            <p:spPr>
              <a:xfrm>
                <a:off x="5090932" y="2920665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A158B3-A8E9-2A5D-1429-75E3014636F2}"/>
                  </a:ext>
                </a:extLst>
              </p:cNvPr>
              <p:cNvSpPr txBox="1"/>
              <p:nvPr/>
            </p:nvSpPr>
            <p:spPr>
              <a:xfrm>
                <a:off x="6018756" y="216749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163DA9A-E93A-0F64-D9C3-9BBCD7C431CC}"/>
                  </a:ext>
                </a:extLst>
              </p:cNvPr>
              <p:cNvSpPr txBox="1"/>
              <p:nvPr/>
            </p:nvSpPr>
            <p:spPr>
              <a:xfrm>
                <a:off x="4826707" y="169790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2056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F5A5FD62-A99C-04B6-706B-DEE9B81AF541}"/>
              </a:ext>
            </a:extLst>
          </p:cNvPr>
          <p:cNvSpPr/>
          <p:nvPr/>
        </p:nvSpPr>
        <p:spPr>
          <a:xfrm>
            <a:off x="3645392" y="1315453"/>
            <a:ext cx="7327942" cy="4227094"/>
          </a:xfrm>
          <a:prstGeom prst="rect">
            <a:avLst/>
          </a:prstGeom>
          <a:solidFill>
            <a:srgbClr val="0F1017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D7554AAC-5F81-46CA-BA4E-6CDF6B8CC5AD}"/>
              </a:ext>
            </a:extLst>
          </p:cNvPr>
          <p:cNvSpPr/>
          <p:nvPr/>
        </p:nvSpPr>
        <p:spPr>
          <a:xfrm>
            <a:off x="4572180" y="1739895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103191FC-37A5-724C-C214-882B4B9F6C89}"/>
              </a:ext>
            </a:extLst>
          </p:cNvPr>
          <p:cNvSpPr/>
          <p:nvPr/>
        </p:nvSpPr>
        <p:spPr>
          <a:xfrm>
            <a:off x="9000424" y="1739895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1BBCFB3-141A-F3B8-67BE-C05995E64053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5092921" y="2081585"/>
            <a:ext cx="4638" cy="34169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D76C1F-C45D-8EEF-E187-E9E48161CAB0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9525803" y="2081585"/>
            <a:ext cx="0" cy="296780"/>
          </a:xfrm>
          <a:prstGeom prst="straightConnector1">
            <a:avLst/>
          </a:prstGeom>
          <a:ln w="127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97EBF7DD-2035-166F-CFA5-6B352DAE8ECC}"/>
              </a:ext>
            </a:extLst>
          </p:cNvPr>
          <p:cNvSpPr/>
          <p:nvPr/>
        </p:nvSpPr>
        <p:spPr>
          <a:xfrm>
            <a:off x="1218666" y="649032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B46FF1EB-056C-88CD-27DB-132AB41F0506}"/>
              </a:ext>
            </a:extLst>
          </p:cNvPr>
          <p:cNvSpPr/>
          <p:nvPr/>
        </p:nvSpPr>
        <p:spPr>
          <a:xfrm>
            <a:off x="1218666" y="1262521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D64967-4F28-2958-EE17-93FB9B3EDEEA}"/>
              </a:ext>
            </a:extLst>
          </p:cNvPr>
          <p:cNvSpPr/>
          <p:nvPr/>
        </p:nvSpPr>
        <p:spPr>
          <a:xfrm>
            <a:off x="821623" y="3132324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action / process</a:t>
            </a:r>
          </a:p>
        </p:txBody>
      </p: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84DF5FB3-6B18-6E52-CED0-52B59C223732}"/>
              </a:ext>
            </a:extLst>
          </p:cNvPr>
          <p:cNvSpPr/>
          <p:nvPr/>
        </p:nvSpPr>
        <p:spPr>
          <a:xfrm>
            <a:off x="821623" y="2125701"/>
            <a:ext cx="1844844" cy="489284"/>
          </a:xfrm>
          <a:prstGeom prst="flowChartInputOutpu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265FEB22-D05F-9423-661B-B86264CDC339}"/>
              </a:ext>
            </a:extLst>
          </p:cNvPr>
          <p:cNvSpPr/>
          <p:nvPr/>
        </p:nvSpPr>
        <p:spPr>
          <a:xfrm>
            <a:off x="821623" y="4052904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decision</a:t>
            </a:r>
          </a:p>
        </p:txBody>
      </p:sp>
      <p:sp>
        <p:nvSpPr>
          <p:cNvPr id="47" name="Flowchart: Data 46">
            <a:extLst>
              <a:ext uri="{FF2B5EF4-FFF2-40B4-BE49-F238E27FC236}">
                <a16:creationId xmlns:a16="http://schemas.microsoft.com/office/drawing/2014/main" id="{E79F7B5C-9F7D-5907-4BED-1DDC3947E632}"/>
              </a:ext>
            </a:extLst>
          </p:cNvPr>
          <p:cNvSpPr/>
          <p:nvPr/>
        </p:nvSpPr>
        <p:spPr>
          <a:xfrm>
            <a:off x="821623" y="5526936"/>
            <a:ext cx="1844844" cy="489284"/>
          </a:xfrm>
          <a:prstGeom prst="flowChartInputOutput">
            <a:avLst/>
          </a:prstGeom>
          <a:noFill/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82D64F-E1B4-7BBA-97F1-672AA7BB38F2}"/>
              </a:ext>
            </a:extLst>
          </p:cNvPr>
          <p:cNvSpPr txBox="1"/>
          <p:nvPr/>
        </p:nvSpPr>
        <p:spPr>
          <a:xfrm>
            <a:off x="2396841" y="404269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6B2905-22B9-9F02-399A-510F7F8499F3}"/>
              </a:ext>
            </a:extLst>
          </p:cNvPr>
          <p:cNvSpPr txBox="1"/>
          <p:nvPr/>
        </p:nvSpPr>
        <p:spPr>
          <a:xfrm>
            <a:off x="821623" y="40426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845112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F5A5FD62-A99C-04B6-706B-DEE9B81AF541}"/>
              </a:ext>
            </a:extLst>
          </p:cNvPr>
          <p:cNvSpPr/>
          <p:nvPr/>
        </p:nvSpPr>
        <p:spPr>
          <a:xfrm>
            <a:off x="3645392" y="1315453"/>
            <a:ext cx="7327942" cy="4227094"/>
          </a:xfrm>
          <a:prstGeom prst="rect">
            <a:avLst/>
          </a:prstGeom>
          <a:solidFill>
            <a:srgbClr val="0F1017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D7554AAC-5F81-46CA-BA4E-6CDF6B8CC5AD}"/>
              </a:ext>
            </a:extLst>
          </p:cNvPr>
          <p:cNvSpPr/>
          <p:nvPr/>
        </p:nvSpPr>
        <p:spPr>
          <a:xfrm>
            <a:off x="4572180" y="1739895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103191FC-37A5-724C-C214-882B4B9F6C89}"/>
              </a:ext>
            </a:extLst>
          </p:cNvPr>
          <p:cNvSpPr/>
          <p:nvPr/>
        </p:nvSpPr>
        <p:spPr>
          <a:xfrm>
            <a:off x="9000424" y="1739895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1BBCFB3-141A-F3B8-67BE-C05995E64053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5092921" y="2081585"/>
            <a:ext cx="4638" cy="34169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D76C1F-C45D-8EEF-E187-E9E48161CAB0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9525803" y="2081585"/>
            <a:ext cx="0" cy="296780"/>
          </a:xfrm>
          <a:prstGeom prst="straightConnector1">
            <a:avLst/>
          </a:prstGeom>
          <a:ln w="127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97EBF7DD-2035-166F-CFA5-6B352DAE8ECC}"/>
              </a:ext>
            </a:extLst>
          </p:cNvPr>
          <p:cNvSpPr/>
          <p:nvPr/>
        </p:nvSpPr>
        <p:spPr>
          <a:xfrm>
            <a:off x="1218666" y="649032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B46FF1EB-056C-88CD-27DB-132AB41F0506}"/>
              </a:ext>
            </a:extLst>
          </p:cNvPr>
          <p:cNvSpPr/>
          <p:nvPr/>
        </p:nvSpPr>
        <p:spPr>
          <a:xfrm>
            <a:off x="1218666" y="1262521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D64967-4F28-2958-EE17-93FB9B3EDEEA}"/>
              </a:ext>
            </a:extLst>
          </p:cNvPr>
          <p:cNvSpPr/>
          <p:nvPr/>
        </p:nvSpPr>
        <p:spPr>
          <a:xfrm>
            <a:off x="821623" y="3132324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action / process</a:t>
            </a:r>
          </a:p>
        </p:txBody>
      </p: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84DF5FB3-6B18-6E52-CED0-52B59C223732}"/>
              </a:ext>
            </a:extLst>
          </p:cNvPr>
          <p:cNvSpPr/>
          <p:nvPr/>
        </p:nvSpPr>
        <p:spPr>
          <a:xfrm>
            <a:off x="821623" y="2125701"/>
            <a:ext cx="1844844" cy="489284"/>
          </a:xfrm>
          <a:prstGeom prst="flowChartInputOutpu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265FEB22-D05F-9423-661B-B86264CDC339}"/>
              </a:ext>
            </a:extLst>
          </p:cNvPr>
          <p:cNvSpPr/>
          <p:nvPr/>
        </p:nvSpPr>
        <p:spPr>
          <a:xfrm>
            <a:off x="821623" y="4052904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decision</a:t>
            </a:r>
          </a:p>
        </p:txBody>
      </p:sp>
      <p:sp>
        <p:nvSpPr>
          <p:cNvPr id="47" name="Flowchart: Data 46">
            <a:extLst>
              <a:ext uri="{FF2B5EF4-FFF2-40B4-BE49-F238E27FC236}">
                <a16:creationId xmlns:a16="http://schemas.microsoft.com/office/drawing/2014/main" id="{E79F7B5C-9F7D-5907-4BED-1DDC3947E632}"/>
              </a:ext>
            </a:extLst>
          </p:cNvPr>
          <p:cNvSpPr/>
          <p:nvPr/>
        </p:nvSpPr>
        <p:spPr>
          <a:xfrm>
            <a:off x="821623" y="5526936"/>
            <a:ext cx="1844844" cy="489284"/>
          </a:xfrm>
          <a:prstGeom prst="flowChartInputOutput">
            <a:avLst/>
          </a:prstGeom>
          <a:noFill/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82D64F-E1B4-7BBA-97F1-672AA7BB38F2}"/>
              </a:ext>
            </a:extLst>
          </p:cNvPr>
          <p:cNvSpPr txBox="1"/>
          <p:nvPr/>
        </p:nvSpPr>
        <p:spPr>
          <a:xfrm>
            <a:off x="2396841" y="404269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6B2905-22B9-9F02-399A-510F7F8499F3}"/>
              </a:ext>
            </a:extLst>
          </p:cNvPr>
          <p:cNvSpPr txBox="1"/>
          <p:nvPr/>
        </p:nvSpPr>
        <p:spPr>
          <a:xfrm>
            <a:off x="821623" y="40426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80762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852487-5383-394E-20B0-51F48592BE6B}"/>
              </a:ext>
            </a:extLst>
          </p:cNvPr>
          <p:cNvGrpSpPr/>
          <p:nvPr/>
        </p:nvGrpSpPr>
        <p:grpSpPr>
          <a:xfrm>
            <a:off x="2594810" y="169092"/>
            <a:ext cx="7002379" cy="6519816"/>
            <a:chOff x="2594810" y="169092"/>
            <a:chExt cx="7002379" cy="65198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69092"/>
              <a:ext cx="7002379" cy="6519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6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5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884195" y="1048541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03344F0-BBDC-6927-095D-B254CDEA41DC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8307804" y="1048541"/>
              <a:ext cx="0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052184B-AC25-3BA4-D865-84420C9A2C6C}"/>
                </a:ext>
              </a:extLst>
            </p:cNvPr>
            <p:cNvSpPr/>
            <p:nvPr/>
          </p:nvSpPr>
          <p:spPr>
            <a:xfrm>
              <a:off x="2961773" y="134532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47DC224-7648-7A50-0797-89D1EC17589F}"/>
                </a:ext>
              </a:extLst>
            </p:cNvPr>
            <p:cNvCxnSpPr>
              <a:cxnSpLocks/>
            </p:cNvCxnSpPr>
            <p:nvPr/>
          </p:nvCxnSpPr>
          <p:spPr>
            <a:xfrm>
              <a:off x="3884195" y="1738353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Data 65">
              <a:extLst>
                <a:ext uri="{FF2B5EF4-FFF2-40B4-BE49-F238E27FC236}">
                  <a16:creationId xmlns:a16="http://schemas.microsoft.com/office/drawing/2014/main" id="{477DEE41-8C21-3CDD-4ED3-E6F3415D387C}"/>
                </a:ext>
              </a:extLst>
            </p:cNvPr>
            <p:cNvSpPr/>
            <p:nvPr/>
          </p:nvSpPr>
          <p:spPr>
            <a:xfrm>
              <a:off x="3248522" y="392019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mileage</a:t>
              </a:r>
            </a:p>
          </p:txBody>
        </p: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3248522" y="269427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 10</a:t>
              </a:r>
            </a:p>
          </p:txBody>
        </p:sp>
        <p:sp>
          <p:nvSpPr>
            <p:cNvPr id="68" name="Flowchart: Data 67">
              <a:extLst>
                <a:ext uri="{FF2B5EF4-FFF2-40B4-BE49-F238E27FC236}">
                  <a16:creationId xmlns:a16="http://schemas.microsoft.com/office/drawing/2014/main" id="{8D94F3CE-61BC-B2ED-B3E1-C8F7854DA1F1}"/>
                </a:ext>
              </a:extLst>
            </p:cNvPr>
            <p:cNvSpPr/>
            <p:nvPr/>
          </p:nvSpPr>
          <p:spPr>
            <a:xfrm>
              <a:off x="3248522" y="4688917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Flowchart: Data 68">
              <a:extLst>
                <a:ext uri="{FF2B5EF4-FFF2-40B4-BE49-F238E27FC236}">
                  <a16:creationId xmlns:a16="http://schemas.microsoft.com/office/drawing/2014/main" id="{1134E655-4421-65A0-2CA3-E17474DCE0F3}"/>
                </a:ext>
              </a:extLst>
            </p:cNvPr>
            <p:cNvSpPr/>
            <p:nvPr/>
          </p:nvSpPr>
          <p:spPr>
            <a:xfrm>
              <a:off x="3248522" y="545893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BD90794-F495-9B3E-8618-DFB9D37BB267}"/>
                </a:ext>
              </a:extLst>
            </p:cNvPr>
            <p:cNvSpPr/>
            <p:nvPr/>
          </p:nvSpPr>
          <p:spPr>
            <a:xfrm>
              <a:off x="5735048" y="3890518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07F6F0-3861-EB68-3D7E-3BEA90C85526}"/>
                </a:ext>
              </a:extLst>
            </p:cNvPr>
            <p:cNvSpPr/>
            <p:nvPr/>
          </p:nvSpPr>
          <p:spPr>
            <a:xfrm>
              <a:off x="5735048" y="5429261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DD0A65-3445-0CCB-60E5-BDAA87CF7072}"/>
                </a:ext>
              </a:extLst>
            </p:cNvPr>
            <p:cNvSpPr/>
            <p:nvPr/>
          </p:nvSpPr>
          <p:spPr>
            <a:xfrm>
              <a:off x="2961773" y="2019089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81F4A5-42EF-B37D-C025-6FA0E47C555A}"/>
                </a:ext>
              </a:extLst>
            </p:cNvPr>
            <p:cNvSpPr/>
            <p:nvPr/>
          </p:nvSpPr>
          <p:spPr>
            <a:xfrm>
              <a:off x="7385382" y="2893197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/ 10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3" y="1345321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D493174-AF50-AD3E-7D89-DFF87E1527B6}"/>
                </a:ext>
              </a:extLst>
            </p:cNvPr>
            <p:cNvCxnSpPr>
              <a:stCxn id="67" idx="3"/>
              <a:endCxn id="74" idx="1"/>
            </p:cNvCxnSpPr>
            <p:nvPr/>
          </p:nvCxnSpPr>
          <p:spPr>
            <a:xfrm>
              <a:off x="5093366" y="3167517"/>
              <a:ext cx="22920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47C1441-3809-A476-5D5E-6ACC8E21A66F}"/>
                </a:ext>
              </a:extLst>
            </p:cNvPr>
            <p:cNvCxnSpPr>
              <a:stCxn id="67" idx="2"/>
              <a:endCxn id="66" idx="1"/>
            </p:cNvCxnSpPr>
            <p:nvPr/>
          </p:nvCxnSpPr>
          <p:spPr>
            <a:xfrm>
              <a:off x="4170944" y="3640759"/>
              <a:ext cx="0" cy="279437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0EC676-D84B-AFD1-3E14-DA417ADD77B7}"/>
                </a:ext>
              </a:extLst>
            </p:cNvPr>
            <p:cNvCxnSpPr>
              <a:stCxn id="66" idx="4"/>
              <a:endCxn id="68" idx="1"/>
            </p:cNvCxnSpPr>
            <p:nvPr/>
          </p:nvCxnSpPr>
          <p:spPr>
            <a:xfrm>
              <a:off x="4170944" y="440948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8A5F89D-42FE-4B51-2643-BDF6DF6B8D53}"/>
                </a:ext>
              </a:extLst>
            </p:cNvPr>
            <p:cNvCxnSpPr>
              <a:stCxn id="68" idx="4"/>
              <a:endCxn id="69" idx="1"/>
            </p:cNvCxnSpPr>
            <p:nvPr/>
          </p:nvCxnSpPr>
          <p:spPr>
            <a:xfrm>
              <a:off x="4170944" y="5178201"/>
              <a:ext cx="0" cy="280738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917AD0E8-A145-131B-A3E8-1CE3025C4A7D}"/>
                </a:ext>
              </a:extLst>
            </p:cNvPr>
            <p:cNvCxnSpPr>
              <a:cxnSpLocks/>
              <a:stCxn id="69" idx="4"/>
              <a:endCxn id="70" idx="0"/>
            </p:cNvCxnSpPr>
            <p:nvPr/>
          </p:nvCxnSpPr>
          <p:spPr>
            <a:xfrm rot="5400000" flipH="1" flipV="1">
              <a:off x="4385354" y="3676108"/>
              <a:ext cx="2057705" cy="2486526"/>
            </a:xfrm>
            <a:prstGeom prst="bentConnector5">
              <a:avLst>
                <a:gd name="adj1" fmla="val -11109"/>
                <a:gd name="adj2" fmla="val 48710"/>
                <a:gd name="adj3" fmla="val 111109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ADBACC-8219-8E29-97BA-22333E6B86FD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6657470" y="4439158"/>
              <a:ext cx="0" cy="990103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FF52E375-0C08-2700-4E04-6BD7DA2A4E38}"/>
                </a:ext>
              </a:extLst>
            </p:cNvPr>
            <p:cNvCxnSpPr>
              <a:stCxn id="71" idx="2"/>
              <a:endCxn id="67" idx="1"/>
            </p:cNvCxnSpPr>
            <p:nvPr/>
          </p:nvCxnSpPr>
          <p:spPr>
            <a:xfrm rot="5400000" flipH="1">
              <a:off x="3547804" y="2868235"/>
              <a:ext cx="2810384" cy="3408948"/>
            </a:xfrm>
            <a:prstGeom prst="bentConnector4">
              <a:avLst>
                <a:gd name="adj1" fmla="val -13557"/>
                <a:gd name="adj2" fmla="val 108353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DCB421A3-030B-F6CE-F600-40F213081DF2}"/>
                </a:ext>
              </a:extLst>
            </p:cNvPr>
            <p:cNvCxnSpPr>
              <a:cxnSpLocks/>
              <a:stCxn id="72" idx="2"/>
              <a:endCxn id="67" idx="0"/>
            </p:cNvCxnSpPr>
            <p:nvPr/>
          </p:nvCxnSpPr>
          <p:spPr>
            <a:xfrm rot="16200000" flipH="1">
              <a:off x="3886492" y="2409823"/>
              <a:ext cx="282154" cy="28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3584013-2A8F-3A6E-7D71-5200F3E714A1}"/>
                </a:ext>
              </a:extLst>
            </p:cNvPr>
            <p:cNvCxnSpPr>
              <a:stCxn id="74" idx="0"/>
              <a:endCxn id="75" idx="4"/>
            </p:cNvCxnSpPr>
            <p:nvPr/>
          </p:nvCxnSpPr>
          <p:spPr>
            <a:xfrm flipV="1">
              <a:off x="8307804" y="1834605"/>
              <a:ext cx="1" cy="1058592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6D9989-D172-1DF5-26E4-002EE3C34FD1}"/>
                </a:ext>
              </a:extLst>
            </p:cNvPr>
            <p:cNvSpPr txBox="1"/>
            <p:nvPr/>
          </p:nvSpPr>
          <p:spPr>
            <a:xfrm>
              <a:off x="4170942" y="362713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BC71A6-A0F6-BC15-E6BB-91CD8178A771}"/>
                </a:ext>
              </a:extLst>
            </p:cNvPr>
            <p:cNvSpPr txBox="1"/>
            <p:nvPr/>
          </p:nvSpPr>
          <p:spPr>
            <a:xfrm>
              <a:off x="5093366" y="28931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0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DBF73B5-4B19-9D01-F0BA-C1AB2036860F}"/>
              </a:ext>
            </a:extLst>
          </p:cNvPr>
          <p:cNvGrpSpPr/>
          <p:nvPr/>
        </p:nvGrpSpPr>
        <p:grpSpPr>
          <a:xfrm>
            <a:off x="2594810" y="729915"/>
            <a:ext cx="7002379" cy="5398170"/>
            <a:chOff x="2594810" y="729915"/>
            <a:chExt cx="7002379" cy="539817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729915"/>
              <a:ext cx="7002379" cy="53981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73E4EB-41A8-2244-34E0-6995A3F8145D}"/>
                </a:ext>
              </a:extLst>
            </p:cNvPr>
            <p:cNvGrpSpPr/>
            <p:nvPr/>
          </p:nvGrpSpPr>
          <p:grpSpPr>
            <a:xfrm>
              <a:off x="2961773" y="1096667"/>
              <a:ext cx="6268454" cy="4440454"/>
              <a:chOff x="2961773" y="706851"/>
              <a:chExt cx="6268454" cy="444045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6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5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4195" y="1048541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052184B-AC25-3BA4-D865-84420C9A2C6C}"/>
                  </a:ext>
                </a:extLst>
              </p:cNvPr>
              <p:cNvSpPr/>
              <p:nvPr/>
            </p:nvSpPr>
            <p:spPr>
              <a:xfrm>
                <a:off x="2961773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100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47DC224-7648-7A50-0797-89D1EC175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3835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8" y="2035133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700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3" y="13453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sum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5173578" y="327839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0E8C81-0E82-643C-765B-A810B47F2192}"/>
                  </a:ext>
                </a:extLst>
              </p:cNvPr>
              <p:cNvSpPr/>
              <p:nvPr/>
            </p:nvSpPr>
            <p:spPr>
              <a:xfrm>
                <a:off x="5173578" y="406446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4085C50-F8E5-1BF2-A526-7E84C738D5F5}"/>
                  </a:ext>
                </a:extLst>
              </p:cNvPr>
              <p:cNvSpPr/>
              <p:nvPr/>
            </p:nvSpPr>
            <p:spPr>
              <a:xfrm>
                <a:off x="5173578" y="475427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3528CA3-0F5F-E54D-2272-AEAFD2D9C312}"/>
                  </a:ext>
                </a:extLst>
              </p:cNvPr>
              <p:cNvSpPr/>
              <p:nvPr/>
            </p:nvSpPr>
            <p:spPr>
              <a:xfrm>
                <a:off x="5173578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0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005ECC2-3DE7-3DEE-D432-0FECF52F5A68}"/>
                  </a:ext>
                </a:extLst>
              </p:cNvPr>
              <p:cNvCxnSpPr>
                <a:stCxn id="64" idx="3"/>
                <a:endCxn id="37" idx="1"/>
              </p:cNvCxnSpPr>
              <p:nvPr/>
            </p:nvCxnSpPr>
            <p:spPr>
              <a:xfrm>
                <a:off x="4806617" y="1541837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0C135DC-C24C-65CE-3DE1-ED84419025B0}"/>
                  </a:ext>
                </a:extLst>
              </p:cNvPr>
              <p:cNvCxnSpPr>
                <a:stCxn id="67" idx="2"/>
                <a:endCxn id="34" idx="1"/>
              </p:cNvCxnSpPr>
              <p:nvPr/>
            </p:nvCxnSpPr>
            <p:spPr>
              <a:xfrm>
                <a:off x="6096000" y="2981617"/>
                <a:ext cx="0" cy="29678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230CA79-B78B-DEB3-1524-0A3C2B4CA92A}"/>
                  </a:ext>
                </a:extLst>
              </p:cNvPr>
              <p:cNvCxnSpPr>
                <a:stCxn id="34" idx="4"/>
                <a:endCxn id="35" idx="0"/>
              </p:cNvCxnSpPr>
              <p:nvPr/>
            </p:nvCxnSpPr>
            <p:spPr>
              <a:xfrm>
                <a:off x="6096000" y="3767681"/>
                <a:ext cx="0" cy="296780"/>
              </a:xfrm>
              <a:prstGeom prst="straightConnector1">
                <a:avLst/>
              </a:prstGeom>
              <a:ln w="12700">
                <a:solidFill>
                  <a:srgbClr val="CC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2AE5968-5F41-DE31-EB3D-58F455327D09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6096000" y="445749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F8617AEC-E163-710B-EC68-E8241241C06D}"/>
                  </a:ext>
                </a:extLst>
              </p:cNvPr>
              <p:cNvCxnSpPr>
                <a:stCxn id="36" idx="2"/>
                <a:endCxn id="67" idx="1"/>
              </p:cNvCxnSpPr>
              <p:nvPr/>
            </p:nvCxnSpPr>
            <p:spPr>
              <a:xfrm rot="5400000" flipH="1">
                <a:off x="4315324" y="3366629"/>
                <a:ext cx="2638930" cy="922422"/>
              </a:xfrm>
              <a:prstGeom prst="bentConnector4">
                <a:avLst>
                  <a:gd name="adj1" fmla="val -8663"/>
                  <a:gd name="adj2" fmla="val 149131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CD090BE0-3FB9-1414-2C27-9D88E06AE6E9}"/>
                  </a:ext>
                </a:extLst>
              </p:cNvPr>
              <p:cNvCxnSpPr>
                <a:stCxn id="67" idx="3"/>
                <a:endCxn id="75" idx="4"/>
              </p:cNvCxnSpPr>
              <p:nvPr/>
            </p:nvCxnSpPr>
            <p:spPr>
              <a:xfrm flipV="1">
                <a:off x="7018422" y="1834605"/>
                <a:ext cx="1289383" cy="673770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7A29C5F-EAC5-F8E8-D1A0-D7DC353B7D7F}"/>
                  </a:ext>
                </a:extLst>
              </p:cNvPr>
              <p:cNvCxnSpPr>
                <a:stCxn id="75" idx="1"/>
                <a:endCxn id="60" idx="2"/>
              </p:cNvCxnSpPr>
              <p:nvPr/>
            </p:nvCxnSpPr>
            <p:spPr>
              <a:xfrm flipH="1" flipV="1">
                <a:off x="8307804" y="1048541"/>
                <a:ext cx="1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7018421" y="223137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6095999" y="298161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923718F-75CD-ADB8-FAF4-B06928EFF083}"/>
              </a:ext>
            </a:extLst>
          </p:cNvPr>
          <p:cNvGrpSpPr/>
          <p:nvPr/>
        </p:nvGrpSpPr>
        <p:grpSpPr>
          <a:xfrm>
            <a:off x="2594810" y="1748589"/>
            <a:ext cx="7002379" cy="3360822"/>
            <a:chOff x="1921041" y="729915"/>
            <a:chExt cx="7002379" cy="33608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921041" y="729915"/>
              <a:ext cx="7002379" cy="336082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2685047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108656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210426" y="1438357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2288004" y="2498427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6711614" y="1735137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“Weekends”</a:t>
              </a:r>
            </a:p>
          </p:txBody>
        </p:sp>
        <p:sp>
          <p:nvSpPr>
            <p:cNvPr id="34" name="Flowchart: Data 33">
              <a:extLst>
                <a:ext uri="{FF2B5EF4-FFF2-40B4-BE49-F238E27FC236}">
                  <a16:creationId xmlns:a16="http://schemas.microsoft.com/office/drawing/2014/main" id="{C068F42B-FC9B-7C07-A3C3-5B6E85BF9353}"/>
                </a:ext>
              </a:extLst>
            </p:cNvPr>
            <p:cNvSpPr/>
            <p:nvPr/>
          </p:nvSpPr>
          <p:spPr>
            <a:xfrm>
              <a:off x="4499807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“Weekdays”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BD023-459D-2AAA-69ED-17610668702B}"/>
                </a:ext>
              </a:extLst>
            </p:cNvPr>
            <p:cNvSpPr txBox="1"/>
            <p:nvPr/>
          </p:nvSpPr>
          <p:spPr>
            <a:xfrm>
              <a:off x="4132847" y="269467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FBB7E-F1C0-C575-D7BA-55AD0E300D41}"/>
                </a:ext>
              </a:extLst>
            </p:cNvPr>
            <p:cNvSpPr txBox="1"/>
            <p:nvPr/>
          </p:nvSpPr>
          <p:spPr>
            <a:xfrm>
              <a:off x="2936164" y="344491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2288004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day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3210426" y="221899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9578FD-969E-FDBD-7974-C728CC62A66D}"/>
                </a:ext>
              </a:extLst>
            </p:cNvPr>
            <p:cNvSpPr txBox="1"/>
            <p:nvPr/>
          </p:nvSpPr>
          <p:spPr>
            <a:xfrm>
              <a:off x="2528554" y="2768234"/>
              <a:ext cx="13544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day == “Sat“ ||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day == “Sun”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46F5171C-A699-CA44-80EE-E05C1E6010FB}"/>
                </a:ext>
              </a:extLst>
            </p:cNvPr>
            <p:cNvCxnSpPr>
              <a:stCxn id="67" idx="3"/>
              <a:endCxn id="34" idx="4"/>
            </p:cNvCxnSpPr>
            <p:nvPr/>
          </p:nvCxnSpPr>
          <p:spPr>
            <a:xfrm flipV="1">
              <a:off x="4132848" y="2218990"/>
              <a:ext cx="1289381" cy="752679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60C5DFA-4CF2-27FB-BF88-D9F959F3CF83}"/>
                </a:ext>
              </a:extLst>
            </p:cNvPr>
            <p:cNvCxnSpPr>
              <a:stCxn id="67" idx="2"/>
              <a:endCxn id="75" idx="4"/>
            </p:cNvCxnSpPr>
            <p:nvPr/>
          </p:nvCxnSpPr>
          <p:spPr>
            <a:xfrm rot="5400000" flipH="1" flipV="1">
              <a:off x="4811986" y="622861"/>
              <a:ext cx="1220490" cy="4423610"/>
            </a:xfrm>
            <a:prstGeom prst="bentConnector3">
              <a:avLst>
                <a:gd name="adj1" fmla="val -18730"/>
              </a:avLst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BAFFD29-F3D7-830D-267D-C22E05C53C0B}"/>
                </a:ext>
              </a:extLst>
            </p:cNvPr>
            <p:cNvCxnSpPr>
              <a:stCxn id="34" idx="1"/>
              <a:endCxn id="60" idx="1"/>
            </p:cNvCxnSpPr>
            <p:nvPr/>
          </p:nvCxnSpPr>
          <p:spPr>
            <a:xfrm rot="5400000" flipH="1" flipV="1">
              <a:off x="6034345" y="655396"/>
              <a:ext cx="462194" cy="1686427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stCxn id="75" idx="1"/>
              <a:endCxn id="60" idx="2"/>
            </p:cNvCxnSpPr>
            <p:nvPr/>
          </p:nvCxnSpPr>
          <p:spPr>
            <a:xfrm flipH="1" flipV="1">
              <a:off x="7634035" y="1438357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9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73F88BC-8C7D-A558-B3D6-BC4EB511BE67}"/>
              </a:ext>
            </a:extLst>
          </p:cNvPr>
          <p:cNvGrpSpPr/>
          <p:nvPr/>
        </p:nvGrpSpPr>
        <p:grpSpPr>
          <a:xfrm>
            <a:off x="736146" y="743724"/>
            <a:ext cx="10719707" cy="5370552"/>
            <a:chOff x="736146" y="466725"/>
            <a:chExt cx="10719707" cy="53705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6" y="466725"/>
              <a:ext cx="10719707" cy="537055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5A09C32-0389-2F9B-CECD-7350F08CF4BC}"/>
                </a:ext>
              </a:extLst>
            </p:cNvPr>
            <p:cNvGrpSpPr/>
            <p:nvPr/>
          </p:nvGrpSpPr>
          <p:grpSpPr>
            <a:xfrm>
              <a:off x="1214152" y="864655"/>
              <a:ext cx="9763694" cy="4574693"/>
              <a:chOff x="949145" y="803757"/>
              <a:chExt cx="9763694" cy="4574693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1350824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265037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1876203" y="1145447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953781" y="220551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8867995" y="144222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grade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3165583" y="1436796"/>
                <a:ext cx="1847088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error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2798624" y="240176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1601941" y="31520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953781" y="143679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mark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1876203" y="1926080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9578FD-969E-FDBD-7974-C728CC62A66D}"/>
                  </a:ext>
                </a:extLst>
              </p:cNvPr>
              <p:cNvSpPr txBox="1"/>
              <p:nvPr/>
            </p:nvSpPr>
            <p:spPr>
              <a:xfrm>
                <a:off x="1194331" y="2475324"/>
                <a:ext cx="13544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 100 ||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0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7BAFFD29-F3D7-830D-267D-C22E05C53C0B}"/>
                  </a:ext>
                </a:extLst>
              </p:cNvPr>
              <p:cNvCxnSpPr>
                <a:cxnSpLocks/>
                <a:stCxn id="34" idx="1"/>
                <a:endCxn id="60" idx="1"/>
              </p:cNvCxnSpPr>
              <p:nvPr/>
            </p:nvCxnSpPr>
            <p:spPr>
              <a:xfrm rot="5400000" flipH="1" flipV="1">
                <a:off x="6445985" y="-1382256"/>
                <a:ext cx="462194" cy="5175910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9790416" y="1145447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953781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80</a:t>
                </a: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9E8E48AB-E3E0-A94C-C315-FD051F779113}"/>
                  </a:ext>
                </a:extLst>
              </p:cNvPr>
              <p:cNvSpPr/>
              <p:nvPr/>
            </p:nvSpPr>
            <p:spPr>
              <a:xfrm>
                <a:off x="3165584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65</a:t>
                </a:r>
              </a:p>
            </p:txBody>
          </p:sp>
          <p:sp>
            <p:nvSpPr>
              <p:cNvPr id="28" name="Flowchart: Decision 27">
                <a:extLst>
                  <a:ext uri="{FF2B5EF4-FFF2-40B4-BE49-F238E27FC236}">
                    <a16:creationId xmlns:a16="http://schemas.microsoft.com/office/drawing/2014/main" id="{FBA9B877-9AD3-7DF7-7E2A-2BA505564A0D}"/>
                  </a:ext>
                </a:extLst>
              </p:cNvPr>
              <p:cNvSpPr/>
              <p:nvPr/>
            </p:nvSpPr>
            <p:spPr>
              <a:xfrm>
                <a:off x="5377387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35" name="Flowchart: Decision 34">
                <a:extLst>
                  <a:ext uri="{FF2B5EF4-FFF2-40B4-BE49-F238E27FC236}">
                    <a16:creationId xmlns:a16="http://schemas.microsoft.com/office/drawing/2014/main" id="{8FD02BFE-2D5F-FB26-234A-793A03DC0C91}"/>
                  </a:ext>
                </a:extLst>
              </p:cNvPr>
              <p:cNvSpPr/>
              <p:nvPr/>
            </p:nvSpPr>
            <p:spPr>
              <a:xfrm>
                <a:off x="7589190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949145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A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8D2640-1D49-96D0-AE5C-1485860C5605}"/>
                  </a:ext>
                </a:extLst>
              </p:cNvPr>
              <p:cNvSpPr/>
              <p:nvPr/>
            </p:nvSpPr>
            <p:spPr>
              <a:xfrm>
                <a:off x="3165583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B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0E4E27E-F59D-407E-0904-C704C1A9B209}"/>
                  </a:ext>
                </a:extLst>
              </p:cNvPr>
              <p:cNvSpPr/>
              <p:nvPr/>
            </p:nvSpPr>
            <p:spPr>
              <a:xfrm>
                <a:off x="5377387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C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5053B-C92C-45F8-0C19-BF024B442222}"/>
                  </a:ext>
                </a:extLst>
              </p:cNvPr>
              <p:cNvSpPr/>
              <p:nvPr/>
            </p:nvSpPr>
            <p:spPr>
              <a:xfrm>
                <a:off x="7591919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D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7591919" y="2758969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F1727F8-CD25-7178-1A25-A257F2BCADA0}"/>
                  </a:ext>
                </a:extLst>
              </p:cNvPr>
              <p:cNvCxnSpPr>
                <a:stCxn id="67" idx="2"/>
                <a:endCxn id="20" idx="0"/>
              </p:cNvCxnSpPr>
              <p:nvPr/>
            </p:nvCxnSpPr>
            <p:spPr>
              <a:xfrm>
                <a:off x="1876203" y="3152001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stCxn id="20" idx="3"/>
                <a:endCxn id="22" idx="1"/>
              </p:cNvCxnSpPr>
              <p:nvPr/>
            </p:nvCxnSpPr>
            <p:spPr>
              <a:xfrm>
                <a:off x="2798625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2A15361-63D1-4FB8-B208-CD3925DFD07E}"/>
                  </a:ext>
                </a:extLst>
              </p:cNvPr>
              <p:cNvCxnSpPr>
                <a:stCxn id="22" idx="3"/>
                <a:endCxn id="28" idx="1"/>
              </p:cNvCxnSpPr>
              <p:nvPr/>
            </p:nvCxnSpPr>
            <p:spPr>
              <a:xfrm>
                <a:off x="5010428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0503018-AFBA-80E5-3DFE-1424DB593629}"/>
                  </a:ext>
                </a:extLst>
              </p:cNvPr>
              <p:cNvCxnSpPr>
                <a:stCxn id="28" idx="3"/>
                <a:endCxn id="35" idx="1"/>
              </p:cNvCxnSpPr>
              <p:nvPr/>
            </p:nvCxnSpPr>
            <p:spPr>
              <a:xfrm>
                <a:off x="7222231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33EE50-681B-608E-9A1C-E3B8C56A1199}"/>
                  </a:ext>
                </a:extLst>
              </p:cNvPr>
              <p:cNvCxnSpPr>
                <a:stCxn id="35" idx="0"/>
                <a:endCxn id="55" idx="2"/>
              </p:cNvCxnSpPr>
              <p:nvPr/>
            </p:nvCxnSpPr>
            <p:spPr>
              <a:xfrm flipV="1">
                <a:off x="8511612" y="3152001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532C1C0-6B21-2607-77C8-133D3361B5AE}"/>
                  </a:ext>
                </a:extLst>
              </p:cNvPr>
              <p:cNvCxnSpPr>
                <a:stCxn id="20" idx="2"/>
                <a:endCxn id="45" idx="0"/>
              </p:cNvCxnSpPr>
              <p:nvPr/>
            </p:nvCxnSpPr>
            <p:spPr>
              <a:xfrm flipH="1">
                <a:off x="1871567" y="4385424"/>
                <a:ext cx="4636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0D80A01-AAB7-3216-56B0-A5CE06CC571C}"/>
                  </a:ext>
                </a:extLst>
              </p:cNvPr>
              <p:cNvCxnSpPr>
                <a:stCxn id="22" idx="2"/>
                <a:endCxn id="46" idx="0"/>
              </p:cNvCxnSpPr>
              <p:nvPr/>
            </p:nvCxnSpPr>
            <p:spPr>
              <a:xfrm flipH="1">
                <a:off x="4088005" y="4385424"/>
                <a:ext cx="1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78E5BC9-4F12-78CC-D84C-8D89A8636919}"/>
                  </a:ext>
                </a:extLst>
              </p:cNvPr>
              <p:cNvCxnSpPr>
                <a:stCxn id="28" idx="2"/>
                <a:endCxn id="53" idx="0"/>
              </p:cNvCxnSpPr>
              <p:nvPr/>
            </p:nvCxnSpPr>
            <p:spPr>
              <a:xfrm>
                <a:off x="6299809" y="4385424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85AEEB8-CE64-D98A-EF6C-67AC89C59A83}"/>
                  </a:ext>
                </a:extLst>
              </p:cNvPr>
              <p:cNvCxnSpPr>
                <a:stCxn id="35" idx="2"/>
                <a:endCxn id="54" idx="0"/>
              </p:cNvCxnSpPr>
              <p:nvPr/>
            </p:nvCxnSpPr>
            <p:spPr>
              <a:xfrm>
                <a:off x="8511612" y="4385424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2798624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1601941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C9F1F96-B8EC-B177-7727-0DD07CA04EA6}"/>
                  </a:ext>
                </a:extLst>
              </p:cNvPr>
              <p:cNvSpPr txBox="1"/>
              <p:nvPr/>
            </p:nvSpPr>
            <p:spPr>
              <a:xfrm>
                <a:off x="5019297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9F5D91-4B83-F5CA-3F1C-010A1ADF72D4}"/>
                  </a:ext>
                </a:extLst>
              </p:cNvPr>
              <p:cNvSpPr txBox="1"/>
              <p:nvPr/>
            </p:nvSpPr>
            <p:spPr>
              <a:xfrm>
                <a:off x="3822614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D3FEACD-787A-D654-4E26-8AC8A53E9365}"/>
                  </a:ext>
                </a:extLst>
              </p:cNvPr>
              <p:cNvSpPr txBox="1"/>
              <p:nvPr/>
            </p:nvSpPr>
            <p:spPr>
              <a:xfrm>
                <a:off x="7222229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87D525-81D7-76D0-DBD2-E726203B2481}"/>
                  </a:ext>
                </a:extLst>
              </p:cNvPr>
              <p:cNvSpPr txBox="1"/>
              <p:nvPr/>
            </p:nvSpPr>
            <p:spPr>
              <a:xfrm>
                <a:off x="6025546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15610B5-26A8-9DD5-2D77-13B8049C8742}"/>
                  </a:ext>
                </a:extLst>
              </p:cNvPr>
              <p:cNvSpPr txBox="1"/>
              <p:nvPr/>
            </p:nvSpPr>
            <p:spPr>
              <a:xfrm>
                <a:off x="8244604" y="319257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4B5E01-C908-8696-D83D-81602D9C2DC7}"/>
                  </a:ext>
                </a:extLst>
              </p:cNvPr>
              <p:cNvSpPr txBox="1"/>
              <p:nvPr/>
            </p:nvSpPr>
            <p:spPr>
              <a:xfrm>
                <a:off x="8233117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20307CD-C4D3-5D0E-178F-E71B48DD1D34}"/>
                  </a:ext>
                </a:extLst>
              </p:cNvPr>
              <p:cNvSpPr/>
              <p:nvPr/>
            </p:nvSpPr>
            <p:spPr>
              <a:xfrm>
                <a:off x="3165583" y="2322223"/>
                <a:ext cx="1844844" cy="72057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error = “Range of mark should be between 0 to 100”</a:t>
                </a:r>
                <a:endParaRPr lang="en-US" sz="9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CB9E9438-CC6C-4232-61E0-D4F88B81667E}"/>
                  </a:ext>
                </a:extLst>
              </p:cNvPr>
              <p:cNvCxnSpPr>
                <a:stCxn id="67" idx="3"/>
                <a:endCxn id="86" idx="1"/>
              </p:cNvCxnSpPr>
              <p:nvPr/>
            </p:nvCxnSpPr>
            <p:spPr>
              <a:xfrm>
                <a:off x="2798625" y="2678759"/>
                <a:ext cx="366958" cy="375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58A699F-12AE-768E-2B50-FEF59C3F0B45}"/>
                  </a:ext>
                </a:extLst>
              </p:cNvPr>
              <p:cNvCxnSpPr>
                <a:stCxn id="86" idx="0"/>
                <a:endCxn id="34" idx="4"/>
              </p:cNvCxnSpPr>
              <p:nvPr/>
            </p:nvCxnSpPr>
            <p:spPr>
              <a:xfrm flipV="1">
                <a:off x="4088005" y="1926080"/>
                <a:ext cx="1122" cy="39614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845F079-712B-1359-4778-998BE36C5C86}"/>
                  </a:ext>
                </a:extLst>
              </p:cNvPr>
              <p:cNvCxnSpPr>
                <a:stCxn id="45" idx="2"/>
                <a:endCxn id="75" idx="4"/>
              </p:cNvCxnSpPr>
              <p:nvPr/>
            </p:nvCxnSpPr>
            <p:spPr>
              <a:xfrm rot="5400000" flipH="1" flipV="1">
                <a:off x="4264050" y="-460972"/>
                <a:ext cx="3133884" cy="7918850"/>
              </a:xfrm>
              <a:prstGeom prst="bentConnector3">
                <a:avLst>
                  <a:gd name="adj1" fmla="val -9725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DA868EF-5E00-6EF7-40AC-D4065B4E781F}"/>
                  </a:ext>
                </a:extLst>
              </p:cNvPr>
              <p:cNvCxnSpPr>
                <a:stCxn id="55" idx="0"/>
                <a:endCxn id="75" idx="2"/>
              </p:cNvCxnSpPr>
              <p:nvPr/>
            </p:nvCxnSpPr>
            <p:spPr>
              <a:xfrm rot="5400000" flipH="1" flipV="1">
                <a:off x="8247360" y="1953850"/>
                <a:ext cx="1072100" cy="538138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BE41543-7919-2F46-EB2A-1610BEDCFFB6}"/>
                  </a:ext>
                </a:extLst>
              </p:cNvPr>
              <p:cNvCxnSpPr>
                <a:stCxn id="46" idx="2"/>
              </p:cNvCxnSpPr>
              <p:nvPr/>
            </p:nvCxnSpPr>
            <p:spPr>
              <a:xfrm>
                <a:off x="4088005" y="5065395"/>
                <a:ext cx="0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676E667-5B8B-E194-9EFC-14743E96631C}"/>
                  </a:ext>
                </a:extLst>
              </p:cNvPr>
              <p:cNvCxnSpPr>
                <a:stCxn id="53" idx="2"/>
              </p:cNvCxnSpPr>
              <p:nvPr/>
            </p:nvCxnSpPr>
            <p:spPr>
              <a:xfrm flipH="1">
                <a:off x="6295172" y="5065395"/>
                <a:ext cx="4637" cy="3003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560EC18-FC92-97C2-79C6-07628ACE78A0}"/>
                  </a:ext>
                </a:extLst>
              </p:cNvPr>
              <p:cNvCxnSpPr>
                <a:stCxn id="54" idx="2"/>
              </p:cNvCxnSpPr>
              <p:nvPr/>
            </p:nvCxnSpPr>
            <p:spPr>
              <a:xfrm flipH="1">
                <a:off x="8511612" y="5065395"/>
                <a:ext cx="2729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938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9C598C1-18C8-D627-ACB4-B1E45C9EEAC6}"/>
              </a:ext>
            </a:extLst>
          </p:cNvPr>
          <p:cNvGrpSpPr/>
          <p:nvPr/>
        </p:nvGrpSpPr>
        <p:grpSpPr>
          <a:xfrm>
            <a:off x="2594810" y="1748589"/>
            <a:ext cx="7002379" cy="2956761"/>
            <a:chOff x="2594810" y="1748589"/>
            <a:chExt cx="7002379" cy="295676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48589"/>
              <a:ext cx="7002379" cy="295676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5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4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  <a:endCxn id="20" idx="0"/>
            </p:cNvCxnSpPr>
            <p:nvPr/>
          </p:nvCxnSpPr>
          <p:spPr>
            <a:xfrm>
              <a:off x="3884194" y="2497725"/>
              <a:ext cx="0" cy="346411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5173577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&lt;= 50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2" y="3808620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2F0CBE-E290-AF6A-A271-56988121E62F}"/>
                </a:ext>
              </a:extLst>
            </p:cNvPr>
            <p:cNvSpPr/>
            <p:nvPr/>
          </p:nvSpPr>
          <p:spPr>
            <a:xfrm>
              <a:off x="2961772" y="2844136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3824004F-F1DE-D420-D4F0-D8A2BB715992}"/>
                </a:ext>
              </a:extLst>
            </p:cNvPr>
            <p:cNvSpPr/>
            <p:nvPr/>
          </p:nvSpPr>
          <p:spPr>
            <a:xfrm>
              <a:off x="7385381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% 5 == 0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F6AC1B8-239A-F135-FD9C-168EC4E94999}"/>
                </a:ext>
              </a:extLst>
            </p:cNvPr>
            <p:cNvCxnSpPr>
              <a:stCxn id="20" idx="3"/>
              <a:endCxn id="67" idx="1"/>
            </p:cNvCxnSpPr>
            <p:nvPr/>
          </p:nvCxnSpPr>
          <p:spPr>
            <a:xfrm flipV="1">
              <a:off x="4806616" y="3039147"/>
              <a:ext cx="366961" cy="150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550317-4993-EEF0-F3D3-BDA0DB9977B4}"/>
                </a:ext>
              </a:extLst>
            </p:cNvPr>
            <p:cNvCxnSpPr>
              <a:stCxn id="67" idx="3"/>
              <a:endCxn id="21" idx="1"/>
            </p:cNvCxnSpPr>
            <p:nvPr/>
          </p:nvCxnSpPr>
          <p:spPr>
            <a:xfrm>
              <a:off x="7018421" y="3039147"/>
              <a:ext cx="366960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472CEBB-6B76-3476-2C45-7E2271A9E5D8}"/>
                </a:ext>
              </a:extLst>
            </p:cNvPr>
            <p:cNvCxnSpPr>
              <a:stCxn id="67" idx="0"/>
              <a:endCxn id="60" idx="1"/>
            </p:cNvCxnSpPr>
            <p:nvPr/>
          </p:nvCxnSpPr>
          <p:spPr>
            <a:xfrm rot="5400000" flipH="1" flipV="1">
              <a:off x="6819699" y="1603181"/>
              <a:ext cx="239025" cy="1686425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93C3D2B-5EEB-A880-91FF-A74A8B29363E}"/>
                </a:ext>
              </a:extLst>
            </p:cNvPr>
            <p:cNvCxnSpPr>
              <a:stCxn id="21" idx="2"/>
              <a:endCxn id="75" idx="1"/>
            </p:cNvCxnSpPr>
            <p:nvPr/>
          </p:nvCxnSpPr>
          <p:spPr>
            <a:xfrm>
              <a:off x="8307803" y="3512389"/>
              <a:ext cx="1" cy="296231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F36A2B1-B672-156F-D2EE-1F68E4273D97}"/>
                </a:ext>
              </a:extLst>
            </p:cNvPr>
            <p:cNvCxnSpPr>
              <a:stCxn id="75" idx="2"/>
              <a:endCxn id="20" idx="2"/>
            </p:cNvCxnSpPr>
            <p:nvPr/>
          </p:nvCxnSpPr>
          <p:spPr>
            <a:xfrm rot="10800000">
              <a:off x="3884194" y="3237168"/>
              <a:ext cx="3685672" cy="816094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11334E-A337-B074-DFC5-4DE2B6EC6370}"/>
                </a:ext>
              </a:extLst>
            </p:cNvPr>
            <p:cNvSpPr txBox="1"/>
            <p:nvPr/>
          </p:nvSpPr>
          <p:spPr>
            <a:xfrm>
              <a:off x="5826372" y="23148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F0D28E-E066-CE47-C44C-3FF0D40BCC2B}"/>
                </a:ext>
              </a:extLst>
            </p:cNvPr>
            <p:cNvSpPr txBox="1"/>
            <p:nvPr/>
          </p:nvSpPr>
          <p:spPr>
            <a:xfrm>
              <a:off x="7018417" y="27624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E31F02-B0DE-D9F5-5293-325560FD0976}"/>
                </a:ext>
              </a:extLst>
            </p:cNvPr>
            <p:cNvSpPr txBox="1"/>
            <p:nvPr/>
          </p:nvSpPr>
          <p:spPr>
            <a:xfrm>
              <a:off x="8307803" y="351238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9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7DD080-721A-D8B5-6DBD-BDB4E2CB213A}"/>
              </a:ext>
            </a:extLst>
          </p:cNvPr>
          <p:cNvGrpSpPr/>
          <p:nvPr/>
        </p:nvGrpSpPr>
        <p:grpSpPr>
          <a:xfrm>
            <a:off x="2488066" y="1587566"/>
            <a:ext cx="7215868" cy="3682868"/>
            <a:chOff x="736147" y="1183821"/>
            <a:chExt cx="7215868" cy="368286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7" y="1183821"/>
              <a:ext cx="7215868" cy="3682868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1609869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6027534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2135248" y="2020579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5630492" y="2317359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3421659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4344081" y="2802313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cxnSpLocks/>
              <a:stCxn id="75" idx="1"/>
              <a:endCxn id="60" idx="2"/>
            </p:cNvCxnSpPr>
            <p:nvPr/>
          </p:nvCxnSpPr>
          <p:spPr>
            <a:xfrm flipH="1" flipV="1">
              <a:off x="6552913" y="2020579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lowchart: Data 62">
              <a:extLst>
                <a:ext uri="{FF2B5EF4-FFF2-40B4-BE49-F238E27FC236}">
                  <a16:creationId xmlns:a16="http://schemas.microsoft.com/office/drawing/2014/main" id="{752BB034-E0C6-F27B-06F8-D396E9CC8B63}"/>
                </a:ext>
              </a:extLst>
            </p:cNvPr>
            <p:cNvSpPr/>
            <p:nvPr/>
          </p:nvSpPr>
          <p:spPr>
            <a:xfrm>
              <a:off x="1212826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C6BDF28-4C84-0A97-9753-8A2FBD426824}"/>
                </a:ext>
              </a:extLst>
            </p:cNvPr>
            <p:cNvSpPr/>
            <p:nvPr/>
          </p:nvSpPr>
          <p:spPr>
            <a:xfrm>
              <a:off x="3421659" y="310350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tax = 0.075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24C22BA-07A1-D6D9-9D7E-0E33B60C0818}"/>
                </a:ext>
              </a:extLst>
            </p:cNvPr>
            <p:cNvSpPr/>
            <p:nvPr/>
          </p:nvSpPr>
          <p:spPr>
            <a:xfrm>
              <a:off x="3421659" y="3822982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tax + 2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4887B67-AE70-4F05-F775-376A6D2F5457}"/>
                </a:ext>
              </a:extLst>
            </p:cNvPr>
            <p:cNvCxnSpPr>
              <a:stCxn id="63" idx="5"/>
              <a:endCxn id="26" idx="2"/>
            </p:cNvCxnSpPr>
            <p:nvPr/>
          </p:nvCxnSpPr>
          <p:spPr>
            <a:xfrm>
              <a:off x="2873186" y="2557671"/>
              <a:ext cx="732957" cy="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83C0894-391A-D1E9-D114-3D99FDA38F87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4344081" y="3496533"/>
              <a:ext cx="0" cy="32644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ABB3758C-8070-0975-F0A0-8D58A9A255A7}"/>
                </a:ext>
              </a:extLst>
            </p:cNvPr>
            <p:cNvCxnSpPr>
              <a:stCxn id="70" idx="3"/>
              <a:endCxn id="75" idx="4"/>
            </p:cNvCxnSpPr>
            <p:nvPr/>
          </p:nvCxnSpPr>
          <p:spPr>
            <a:xfrm flipV="1">
              <a:off x="5266503" y="2806643"/>
              <a:ext cx="1286411" cy="1290659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257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2E97777-1F3E-176C-3364-FD4F2B8E2CD3}"/>
              </a:ext>
            </a:extLst>
          </p:cNvPr>
          <p:cNvGrpSpPr/>
          <p:nvPr/>
        </p:nvGrpSpPr>
        <p:grpSpPr>
          <a:xfrm>
            <a:off x="2488066" y="1499635"/>
            <a:ext cx="7215868" cy="3858729"/>
            <a:chOff x="2488066" y="336282"/>
            <a:chExt cx="7215868" cy="385872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336282"/>
              <a:ext cx="7215868" cy="385872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AAC410-065F-093B-03CD-FB9D4FA1DA79}"/>
                </a:ext>
              </a:extLst>
            </p:cNvPr>
            <p:cNvGrpSpPr/>
            <p:nvPr/>
          </p:nvGrpSpPr>
          <p:grpSpPr>
            <a:xfrm>
              <a:off x="2961773" y="834058"/>
              <a:ext cx="6268454" cy="2863176"/>
              <a:chOff x="2951748" y="831350"/>
              <a:chExt cx="6268454" cy="2863176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61788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79453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7167" y="1173040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04832" y="1173040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5174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hour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51748" y="2255884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&gt; 12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stCxn id="17" idx="4"/>
                <a:endCxn id="19" idx="0"/>
              </p:cNvCxnSpPr>
              <p:nvPr/>
            </p:nvCxnSpPr>
            <p:spPr>
              <a:xfrm>
                <a:off x="3874170" y="1959104"/>
                <a:ext cx="0" cy="29678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73578" y="2459362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12 * 100 +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(hour – 12 ) * 50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7BAACCF-F54F-0C78-3078-658F66426F29}"/>
                  </a:ext>
                </a:extLst>
              </p:cNvPr>
              <p:cNvSpPr/>
              <p:nvPr/>
            </p:nvSpPr>
            <p:spPr>
              <a:xfrm>
                <a:off x="5173578" y="3301494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hour * 100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 rot="16200000" flipH="1">
                <a:off x="4375485" y="2699916"/>
                <a:ext cx="296779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04544" y="320122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7535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allowance</a:t>
                </a: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3" idx="3"/>
                <a:endCxn id="41" idx="4"/>
              </p:cNvCxnSpPr>
              <p:nvPr/>
            </p:nvCxnSpPr>
            <p:spPr>
              <a:xfrm flipV="1">
                <a:off x="7018422" y="1959104"/>
                <a:ext cx="1279358" cy="1538906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796592" y="2729126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50272" y="245098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18422" y="2727988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297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716E8FF-5F9E-192E-CE2B-BA862E31393B}"/>
              </a:ext>
            </a:extLst>
          </p:cNvPr>
          <p:cNvGrpSpPr/>
          <p:nvPr/>
        </p:nvGrpSpPr>
        <p:grpSpPr>
          <a:xfrm>
            <a:off x="2488066" y="697529"/>
            <a:ext cx="7215868" cy="5615039"/>
            <a:chOff x="2488066" y="264392"/>
            <a:chExt cx="7215868" cy="561503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264392"/>
              <a:ext cx="7215868" cy="561503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F22790-F994-C245-9852-9119B9F3CAC9}"/>
                </a:ext>
              </a:extLst>
            </p:cNvPr>
            <p:cNvGrpSpPr/>
            <p:nvPr/>
          </p:nvGrpSpPr>
          <p:grpSpPr>
            <a:xfrm>
              <a:off x="2961773" y="740879"/>
              <a:ext cx="6268454" cy="4662064"/>
              <a:chOff x="2961773" y="762169"/>
              <a:chExt cx="6268454" cy="466206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71813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9478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97192" y="1103859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14857" y="1103859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6177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weight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61773" y="343408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&gt; 3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cxnSpLocks/>
                <a:stCxn id="17" idx="4"/>
              </p:cNvCxnSpPr>
              <p:nvPr/>
            </p:nvCxnSpPr>
            <p:spPr>
              <a:xfrm>
                <a:off x="3884195" y="1889923"/>
                <a:ext cx="0" cy="303835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83603" y="3637565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10.0 * weight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stCxn id="19" idx="2"/>
                <a:endCxn id="31" idx="1"/>
              </p:cNvCxnSpPr>
              <p:nvPr/>
            </p:nvCxnSpPr>
            <p:spPr>
              <a:xfrm rot="16200000" flipH="1">
                <a:off x="4149228" y="4115538"/>
                <a:ext cx="769342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14569" y="437943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8538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1" idx="3"/>
                <a:endCxn id="41" idx="4"/>
              </p:cNvCxnSpPr>
              <p:nvPr/>
            </p:nvCxnSpPr>
            <p:spPr>
              <a:xfrm flipV="1">
                <a:off x="7028447" y="1889923"/>
                <a:ext cx="1279358" cy="3259990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806617" y="3907329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60297" y="362919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28447" y="3906191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99DA4AD9-5778-5458-0FFD-498D9AE951E4}"/>
                  </a:ext>
                </a:extLst>
              </p:cNvPr>
              <p:cNvSpPr/>
              <p:nvPr/>
            </p:nvSpPr>
            <p:spPr>
              <a:xfrm>
                <a:off x="2961773" y="2190365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&lt; 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445247-BE4A-EE94-5A4C-3FFCD08340B0}"/>
                  </a:ext>
                </a:extLst>
              </p:cNvPr>
              <p:cNvSpPr/>
              <p:nvPr/>
            </p:nvSpPr>
            <p:spPr>
              <a:xfrm>
                <a:off x="5183603" y="239384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15.0 * weight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E724F4F-C966-0E8D-49CE-933F374680B2}"/>
                  </a:ext>
                </a:extLst>
              </p:cNvPr>
              <p:cNvCxnSpPr/>
              <p:nvPr/>
            </p:nvCxnSpPr>
            <p:spPr>
              <a:xfrm>
                <a:off x="4806617" y="2663607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FA9EF8-2CA1-1A59-7A9C-6C19EF09515D}"/>
                  </a:ext>
                </a:extLst>
              </p:cNvPr>
              <p:cNvSpPr txBox="1"/>
              <p:nvPr/>
            </p:nvSpPr>
            <p:spPr>
              <a:xfrm>
                <a:off x="4860297" y="238547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F786CE1-9DD0-D936-01B7-7C604CABAE10}"/>
                  </a:ext>
                </a:extLst>
              </p:cNvPr>
              <p:cNvCxnSpPr>
                <a:stCxn id="24" idx="2"/>
                <a:endCxn id="19" idx="0"/>
              </p:cNvCxnSpPr>
              <p:nvPr/>
            </p:nvCxnSpPr>
            <p:spPr>
              <a:xfrm>
                <a:off x="3884195" y="3136849"/>
                <a:ext cx="0" cy="297238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4CE2F7B-1FB4-D1F2-ED46-ED2AAFF7736F}"/>
                  </a:ext>
                </a:extLst>
              </p:cNvPr>
              <p:cNvSpPr/>
              <p:nvPr/>
            </p:nvSpPr>
            <p:spPr>
              <a:xfrm>
                <a:off x="5183603" y="487559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13.0 * weight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66DC48-B3A2-E8C1-3E0C-ACB464A2D3B8}"/>
                  </a:ext>
                </a:extLst>
              </p:cNvPr>
              <p:cNvSpPr txBox="1"/>
              <p:nvPr/>
            </p:nvSpPr>
            <p:spPr>
              <a:xfrm>
                <a:off x="3614569" y="314456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275297-3BF9-7CB9-2293-74478367702E}"/>
                  </a:ext>
                </a:extLst>
              </p:cNvPr>
              <p:cNvCxnSpPr/>
              <p:nvPr/>
            </p:nvCxnSpPr>
            <p:spPr>
              <a:xfrm flipV="1">
                <a:off x="7028447" y="2653897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483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610</Words>
  <Application>Microsoft Office PowerPoint</Application>
  <PresentationFormat>Widescreen</PresentationFormat>
  <Paragraphs>248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Jun Yi</dc:creator>
  <cp:lastModifiedBy>Lim Jun Yi</cp:lastModifiedBy>
  <cp:revision>21</cp:revision>
  <dcterms:created xsi:type="dcterms:W3CDTF">2022-04-28T11:14:32Z</dcterms:created>
  <dcterms:modified xsi:type="dcterms:W3CDTF">2022-05-18T13:18:41Z</dcterms:modified>
</cp:coreProperties>
</file>