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88329F-6824-4E3A-9CFC-6FC8E7AF3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CEA3DE-520C-4E85-9D2F-EB240902A6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C2E6BF-E0B6-4F8F-9708-FD9A6979E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F462-1340-48C9-B214-3C032AB73884}" type="datetimeFigureOut">
              <a:rPr lang="ko-KR" altLang="en-US" smtClean="0"/>
              <a:t>2025-09-24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C5379E-8122-4BE5-B4DF-CFFBD36BF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542E09-034E-4BD3-B9C1-B090E050E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ABBEF-B0E7-411C-9E7F-F2617BF424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829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B5093-5959-48B8-B0DA-4D9BC6A11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7E42CA-D3E9-49E3-80B2-71E2CD2FF6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7DABC4-39C6-4076-9BB5-6607637D0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F462-1340-48C9-B214-3C032AB73884}" type="datetimeFigureOut">
              <a:rPr lang="ko-KR" altLang="en-US" smtClean="0"/>
              <a:t>2025-09-24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EC10BC-0801-44BE-A669-02027158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5326F6-C94C-4B02-BE13-8C9BB59E7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ABBEF-B0E7-411C-9E7F-F2617BF424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044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FC02F7C-38E6-408C-B72D-4C58E4CAAD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5CD135-BD03-4586-B0DD-C073CA6B4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D27CD0-39DD-4E53-A5BB-83CB0485D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F462-1340-48C9-B214-3C032AB73884}" type="datetimeFigureOut">
              <a:rPr lang="ko-KR" altLang="en-US" smtClean="0"/>
              <a:t>2025-09-24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D502E8-5448-4CA6-9DDF-BA472E4EC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74404B-3E78-4CD4-AF41-667594086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ABBEF-B0E7-411C-9E7F-F2617BF424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910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0F8F38-7582-42C2-98A9-57937E6C8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1CA630-0368-47BC-B1D5-4031667A8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2A6143-3306-4EF9-A97C-772171914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F462-1340-48C9-B214-3C032AB73884}" type="datetimeFigureOut">
              <a:rPr lang="ko-KR" altLang="en-US" smtClean="0"/>
              <a:t>2025-09-24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C11EF2-EBA8-41B4-8553-2884E2254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960F38-6187-414F-80BF-D3B2266C0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ABBEF-B0E7-411C-9E7F-F2617BF424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706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8823CD-10FF-4097-8D24-ECBE414F7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005A63-ECAC-4BC3-9AC9-B38B77D50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628D6D-63DC-41BA-BAF7-2C771B1C5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F462-1340-48C9-B214-3C032AB73884}" type="datetimeFigureOut">
              <a:rPr lang="ko-KR" altLang="en-US" smtClean="0"/>
              <a:t>2025-09-24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72E687-A338-4DC9-A191-F03AB56A9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C3476A-A2FE-48C0-A9AD-F6B83E197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ABBEF-B0E7-411C-9E7F-F2617BF424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889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E797F9-C619-4614-B4AA-BCCC14E2A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D8F1DE-2A68-4FC2-9A05-EFFF9EA754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CC4693-D01C-4457-8B91-07371E511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716E1C-2CCE-4E98-8C94-026FA3CF6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F462-1340-48C9-B214-3C032AB73884}" type="datetimeFigureOut">
              <a:rPr lang="ko-KR" altLang="en-US" smtClean="0"/>
              <a:t>2025-09-24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729C0D-F15D-4949-8949-A3AFF4C6A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6969F7-5B7B-40B4-ACF3-CEF795DDF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ABBEF-B0E7-411C-9E7F-F2617BF424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051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59E33E-1117-4CD9-9666-41BFB592C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BD406A-7D3B-4B75-BD0A-21D124604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45611A-B90C-433C-9F47-8C367C62E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8CE73C9-8271-497F-8F34-C9582FAEC3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6111AD4-A35A-4135-B3A0-CEFC556A62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C067605-3F69-4DC7-8C02-3005A3B51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F462-1340-48C9-B214-3C032AB73884}" type="datetimeFigureOut">
              <a:rPr lang="ko-KR" altLang="en-US" smtClean="0"/>
              <a:t>2025-09-24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56A5B3-650B-444B-9941-191308F5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586CF07-CC91-4E3E-9863-3BF73677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ABBEF-B0E7-411C-9E7F-F2617BF424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926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1564F0-E98F-4DDB-B1FC-FCFDBEC1C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3DDC29-68DB-4D6A-8F3A-28523F1FE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F462-1340-48C9-B214-3C032AB73884}" type="datetimeFigureOut">
              <a:rPr lang="ko-KR" altLang="en-US" smtClean="0"/>
              <a:t>2025-09-24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CABEFC-94BB-4F85-B3FF-E6B2C30C1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0C9310-74B0-47C9-B131-14A046C5D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ABBEF-B0E7-411C-9E7F-F2617BF424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78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7B0515E-E644-46E4-800E-B54DAF25D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F462-1340-48C9-B214-3C032AB73884}" type="datetimeFigureOut">
              <a:rPr lang="ko-KR" altLang="en-US" smtClean="0"/>
              <a:t>2025-09-24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BAD45B0-D5C5-4967-BECA-02C78C2F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2431BC-638F-40F1-91E0-18745E878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ABBEF-B0E7-411C-9E7F-F2617BF424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750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977989-F725-4FDB-9553-879C4FA73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4D038D-A9AC-4CB9-BF88-B9B673134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154F4F-FDCE-4B7A-BD63-9DFAFE3CCD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7DE293-1CAE-47F9-9AC0-6F99F229A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F462-1340-48C9-B214-3C032AB73884}" type="datetimeFigureOut">
              <a:rPr lang="ko-KR" altLang="en-US" smtClean="0"/>
              <a:t>2025-09-24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88A7FE-958F-4C10-B266-BC1365109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49F7C9-AE47-416A-A50C-8E2CF7559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ABBEF-B0E7-411C-9E7F-F2617BF424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26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CC2E12-9506-48ED-9C0B-123A72766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77B9730-882B-47CD-8039-9FDCA248CD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6C4CE7-CF5F-4CD0-833E-66A982143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1F1215-A351-4729-BF2A-EC159CC29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F462-1340-48C9-B214-3C032AB73884}" type="datetimeFigureOut">
              <a:rPr lang="ko-KR" altLang="en-US" smtClean="0"/>
              <a:t>2025-09-24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5519A4-895B-4E04-B27D-D69224640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874D74-BFD5-4349-A63B-054389774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ABBEF-B0E7-411C-9E7F-F2617BF424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253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333CBDB-08EE-4239-9A22-5DEAB48DF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793810-EC57-4488-A8F3-8C0360108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EF761C-F6A5-4E9C-A9FF-CD484365C1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AF462-1340-48C9-B214-3C032AB73884}" type="datetimeFigureOut">
              <a:rPr lang="ko-KR" altLang="en-US" smtClean="0"/>
              <a:t>2025-09-24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ED7164-9207-44B1-A892-947E87A0FB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2E2D20-EA4A-4E49-88E2-958E988F7F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ABBEF-B0E7-411C-9E7F-F2617BF424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20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8E8455-D47B-4915-9D0C-EF801DEC44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A59B77-E075-42D5-9AA9-40B3D4CCD7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96B9CC1-01E0-456F-BC4E-22618B5AF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155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8E8455-D47B-4915-9D0C-EF801DEC44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A59B77-E075-42D5-9AA9-40B3D4CCD7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1BDBDA-2704-4644-AEB7-BDC87A4C68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488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8E8455-D47B-4915-9D0C-EF801DEC44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A59B77-E075-42D5-9AA9-40B3D4CCD7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5CE0FBB-BD02-46F3-A612-32E3170D88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165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8E8455-D47B-4915-9D0C-EF801DEC44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A59B77-E075-42D5-9AA9-40B3D4CCD7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0A15537-2663-4710-9DC3-C9D5A32019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906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8E8455-D47B-4915-9D0C-EF801DEC44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A59B77-E075-42D5-9AA9-40B3D4CCD7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E5EE7F6-D2CC-42A5-B272-3D4DDC59FD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882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8E8455-D47B-4915-9D0C-EF801DEC44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A59B77-E075-42D5-9AA9-40B3D4CCD7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DF735A-7B39-4410-91FE-D2352C3E8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523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8E8455-D47B-4915-9D0C-EF801DEC44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A59B77-E075-42D5-9AA9-40B3D4CCD7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A83445F-29B6-4A89-8637-56F879985A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392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8E8455-D47B-4915-9D0C-EF801DEC44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A59B77-E075-42D5-9AA9-40B3D4CCD7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21D1E74-39F5-48C8-A529-B000F639C8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484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8E8455-D47B-4915-9D0C-EF801DEC44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A59B77-E075-42D5-9AA9-40B3D4CCD7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14EB032-33B4-4211-A57B-29E778B4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496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와이드스크린</PresentationFormat>
  <Paragraphs>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EZEN</dc:creator>
  <cp:lastModifiedBy>EZEN</cp:lastModifiedBy>
  <cp:revision>1</cp:revision>
  <dcterms:created xsi:type="dcterms:W3CDTF">2025-09-24T03:35:46Z</dcterms:created>
  <dcterms:modified xsi:type="dcterms:W3CDTF">2025-09-24T03:47:50Z</dcterms:modified>
</cp:coreProperties>
</file>